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4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4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8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8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6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57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8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9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1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8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6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F3AEF-D0A1-4A3D-B28B-749279B04940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1655F-3126-4327-8294-6CF30C81D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1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866" y="152400"/>
            <a:ext cx="86529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smtClean="0"/>
              <a:t>Figure </a:t>
            </a:r>
            <a:r>
              <a:rPr lang="en-US" sz="1300" b="1" smtClean="0"/>
              <a:t>S1. </a:t>
            </a:r>
            <a:r>
              <a:rPr lang="en-US" sz="1300" b="1" dirty="0" smtClean="0"/>
              <a:t>Virus identification.</a:t>
            </a:r>
            <a:r>
              <a:rPr lang="en-US" sz="1300" dirty="0" smtClean="0"/>
              <a:t> HBV is expressed in the liver carcinoma cell line PLC/PRF/5.</a:t>
            </a:r>
            <a:endParaRPr lang="en-US" sz="13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033189"/>
            <a:ext cx="9001125" cy="416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41364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 Boegel</dc:creator>
  <cp:lastModifiedBy>baschdi</cp:lastModifiedBy>
  <cp:revision>8</cp:revision>
  <dcterms:created xsi:type="dcterms:W3CDTF">2015-07-29T05:32:39Z</dcterms:created>
  <dcterms:modified xsi:type="dcterms:W3CDTF">2015-10-15T16:51:46Z</dcterms:modified>
</cp:coreProperties>
</file>