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"/>
  </p:notesMasterIdLst>
  <p:sldIdLst>
    <p:sldId id="380" r:id="rId2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Li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A8D"/>
    <a:srgbClr val="CCCC00"/>
    <a:srgbClr val="282462"/>
    <a:srgbClr val="190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76" autoAdjust="0"/>
    <p:restoredTop sz="96712" autoAdjust="0"/>
  </p:normalViewPr>
  <p:slideViewPr>
    <p:cSldViewPr snapToGrid="0">
      <p:cViewPr varScale="1">
        <p:scale>
          <a:sx n="84" d="100"/>
          <a:sy n="84" d="100"/>
        </p:scale>
        <p:origin x="-840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commentAuthors" Target="commentAuthors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4" y="0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/>
          <a:lstStyle>
            <a:lvl1pPr algn="r">
              <a:defRPr sz="1200"/>
            </a:lvl1pPr>
          </a:lstStyle>
          <a:p>
            <a:fld id="{A81A27A9-63E9-4263-AE19-2DE3CBD0828E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4850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48" tIns="47074" rIns="94148" bIns="4707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vert="horz" lIns="94148" tIns="47074" rIns="94148" bIns="4707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2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4" y="8917422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 anchor="b"/>
          <a:lstStyle>
            <a:lvl1pPr algn="r">
              <a:defRPr sz="1200"/>
            </a:lvl1pPr>
          </a:lstStyle>
          <a:p>
            <a:fld id="{CB7921AC-E115-48F1-BB99-70FC5F4010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476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87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93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79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58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08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5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54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365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101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8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40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39789-1906-443D-B27F-77942FBDB8B3}" type="datetimeFigureOut">
              <a:rPr lang="en-US" smtClean="0"/>
              <a:pPr/>
              <a:t>12/4/15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83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733735"/>
            <a:ext cx="8229600" cy="61336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76200"/>
            <a:ext cx="1044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</a:t>
            </a:r>
            <a:r>
              <a:rPr lang="en-US" dirty="0" smtClean="0"/>
              <a:t>S7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387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34798</TotalTime>
  <Words>2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Rejection after Solid Organ Transplant through Integrative Genomics</dc:title>
  <dc:creator>rchen1</dc:creator>
  <cp:lastModifiedBy>Dan Li</cp:lastModifiedBy>
  <cp:revision>3028</cp:revision>
  <cp:lastPrinted>2013-07-16T16:41:35Z</cp:lastPrinted>
  <dcterms:created xsi:type="dcterms:W3CDTF">2008-02-16T02:35:33Z</dcterms:created>
  <dcterms:modified xsi:type="dcterms:W3CDTF">2015-12-05T01:05:09Z</dcterms:modified>
</cp:coreProperties>
</file>