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3"/>
  </p:notesMasterIdLst>
  <p:sldIdLst>
    <p:sldId id="372" r:id="rId2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Li" initials="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A8D"/>
    <a:srgbClr val="CCCC00"/>
    <a:srgbClr val="282462"/>
    <a:srgbClr val="190D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76" autoAdjust="0"/>
    <p:restoredTop sz="96712" autoAdjust="0"/>
  </p:normalViewPr>
  <p:slideViewPr>
    <p:cSldViewPr snapToGrid="0">
      <p:cViewPr varScale="1">
        <p:scale>
          <a:sx n="137" d="100"/>
          <a:sy n="137" d="100"/>
        </p:scale>
        <p:origin x="-488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commentAuthors" Target="commentAuthors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4" y="0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/>
          <a:lstStyle>
            <a:lvl1pPr algn="r">
              <a:defRPr sz="1200"/>
            </a:lvl1pPr>
          </a:lstStyle>
          <a:p>
            <a:fld id="{A81A27A9-63E9-4263-AE19-2DE3CBD0828E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704850"/>
            <a:ext cx="4695825" cy="3521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48" tIns="47074" rIns="94148" bIns="4707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7"/>
            <a:ext cx="5681980" cy="4224814"/>
          </a:xfrm>
          <a:prstGeom prst="rect">
            <a:avLst/>
          </a:prstGeom>
        </p:spPr>
        <p:txBody>
          <a:bodyPr vert="horz" lIns="94148" tIns="47074" rIns="94148" bIns="47074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4" y="8917422"/>
            <a:ext cx="3077740" cy="469424"/>
          </a:xfrm>
          <a:prstGeom prst="rect">
            <a:avLst/>
          </a:prstGeom>
        </p:spPr>
        <p:txBody>
          <a:bodyPr vert="horz" lIns="94148" tIns="47074" rIns="94148" bIns="47074" rtlCol="0" anchor="b"/>
          <a:lstStyle>
            <a:lvl1pPr algn="r">
              <a:defRPr sz="1200"/>
            </a:lvl1pPr>
          </a:lstStyle>
          <a:p>
            <a:fld id="{CB7921AC-E115-48F1-BB99-70FC5F4010B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76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78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6939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579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581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085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3536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454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836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101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8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40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D39789-1906-443D-B27F-77942FBDB8B3}" type="datetimeFigureOut">
              <a:rPr lang="en-US" smtClean="0"/>
              <a:pPr/>
              <a:t>4/25/16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02B638-7EFF-4641-A57E-803C9B9BA8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8356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43000"/>
            <a:ext cx="9144000" cy="45720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1000" y="76200"/>
            <a:ext cx="10442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Figure S8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791704" y="1198533"/>
            <a:ext cx="27443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</a:t>
            </a:r>
            <a:endParaRPr lang="en-US" sz="1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7731908" y="4278006"/>
            <a:ext cx="274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*</a:t>
            </a:r>
            <a:endParaRPr lang="en-US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519598" y="1265069"/>
            <a:ext cx="1508346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600" dirty="0" smtClean="0">
                <a:solidFill>
                  <a:schemeClr val="bg1"/>
                </a:solidFill>
              </a:rPr>
              <a:t>CNV (log2 ratio)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522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34810</TotalTime>
  <Words>9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Acute Rejection after Solid Organ Transplant through Integrative Genomics</dc:title>
  <dc:creator>rchen1</dc:creator>
  <cp:lastModifiedBy>Dan Li</cp:lastModifiedBy>
  <cp:revision>3030</cp:revision>
  <cp:lastPrinted>2013-07-16T16:41:35Z</cp:lastPrinted>
  <dcterms:created xsi:type="dcterms:W3CDTF">2008-02-16T02:35:33Z</dcterms:created>
  <dcterms:modified xsi:type="dcterms:W3CDTF">2016-04-25T15:15:18Z</dcterms:modified>
</cp:coreProperties>
</file>