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379" r:id="rId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Li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A8D"/>
    <a:srgbClr val="CCCC00"/>
    <a:srgbClr val="282462"/>
    <a:srgbClr val="19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6" autoAdjust="0"/>
    <p:restoredTop sz="96712" autoAdjust="0"/>
  </p:normalViewPr>
  <p:slideViewPr>
    <p:cSldViewPr snapToGrid="0">
      <p:cViewPr varScale="1">
        <p:scale>
          <a:sx n="84" d="100"/>
          <a:sy n="84" d="100"/>
        </p:scale>
        <p:origin x="-8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r">
              <a:defRPr sz="1200"/>
            </a:lvl1pPr>
          </a:lstStyle>
          <a:p>
            <a:fld id="{A81A27A9-63E9-4263-AE19-2DE3CBD0828E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48" tIns="47074" rIns="94148" bIns="47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148" tIns="47074" rIns="94148" bIns="470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r">
              <a:defRPr sz="1200"/>
            </a:lvl1pPr>
          </a:lstStyle>
          <a:p>
            <a:fld id="{CB7921AC-E115-48F1-BB99-70FC5F4010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7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9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7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8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6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0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3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323" y="3703990"/>
            <a:ext cx="6196835" cy="12426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604" y="5033956"/>
            <a:ext cx="6247379" cy="12594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71574" y="6397358"/>
            <a:ext cx="1093046" cy="37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p.D587H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176" y="566670"/>
            <a:ext cx="6196835" cy="125422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2749" y="1916929"/>
            <a:ext cx="6315075" cy="126301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62211" y="3586590"/>
            <a:ext cx="410682" cy="2810768"/>
          </a:xfrm>
          <a:prstGeom prst="rect">
            <a:avLst/>
          </a:prstGeom>
          <a:noFill/>
          <a:ln w="19050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961259" y="496912"/>
            <a:ext cx="410682" cy="2755455"/>
          </a:xfrm>
          <a:prstGeom prst="rect">
            <a:avLst/>
          </a:prstGeom>
          <a:noFill/>
          <a:ln w="19050">
            <a:solidFill>
              <a:srgbClr val="8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23307" y="904689"/>
            <a:ext cx="184922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 smtClean="0"/>
              <a:t>Normal sample</a:t>
            </a:r>
          </a:p>
          <a:p>
            <a:pPr algn="r"/>
            <a:r>
              <a:rPr lang="en-US" dirty="0" smtClean="0"/>
              <a:t>Forward primer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753271" y="100367"/>
            <a:ext cx="1093046" cy="379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p.D587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23307" y="2256479"/>
            <a:ext cx="184922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 smtClean="0"/>
              <a:t>Normal sample</a:t>
            </a:r>
          </a:p>
          <a:p>
            <a:pPr algn="r"/>
            <a:r>
              <a:rPr lang="en-US" dirty="0" smtClean="0"/>
              <a:t>Reverse primer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23307" y="4102201"/>
            <a:ext cx="184922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 smtClean="0"/>
              <a:t>Tumor sample</a:t>
            </a:r>
          </a:p>
          <a:p>
            <a:pPr algn="r"/>
            <a:r>
              <a:rPr lang="en-US" dirty="0" smtClean="0"/>
              <a:t>Forward primer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3307" y="5424283"/>
            <a:ext cx="184922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dirty="0" smtClean="0"/>
              <a:t>Tumor sample</a:t>
            </a:r>
          </a:p>
          <a:p>
            <a:pPr algn="r"/>
            <a:r>
              <a:rPr lang="en-US" dirty="0" smtClean="0"/>
              <a:t>Reverse primer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" y="113965"/>
            <a:ext cx="1161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S10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020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34798</TotalTime>
  <Words>20</Words>
  <Application>Microsoft Macintosh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Rejection after Solid Organ Transplant through Integrative Genomics</dc:title>
  <dc:creator>rchen1</dc:creator>
  <cp:lastModifiedBy>Dan Li</cp:lastModifiedBy>
  <cp:revision>3030</cp:revision>
  <cp:lastPrinted>2013-07-16T16:41:35Z</cp:lastPrinted>
  <dcterms:created xsi:type="dcterms:W3CDTF">2008-02-16T02:35:33Z</dcterms:created>
  <dcterms:modified xsi:type="dcterms:W3CDTF">2015-12-05T01:03:09Z</dcterms:modified>
</cp:coreProperties>
</file>