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64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8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762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S1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89957" y="517734"/>
            <a:ext cx="2145771" cy="401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KRAS (WES)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4297" y="1210503"/>
            <a:ext cx="1461030" cy="444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WT</a:t>
            </a:r>
          </a:p>
        </p:txBody>
      </p:sp>
      <p:cxnSp>
        <p:nvCxnSpPr>
          <p:cNvPr id="6" name="Straight Arrow Connector 5"/>
          <p:cNvCxnSpPr>
            <a:endCxn id="8" idx="1"/>
          </p:cNvCxnSpPr>
          <p:nvPr/>
        </p:nvCxnSpPr>
        <p:spPr>
          <a:xfrm>
            <a:off x="3653077" y="919411"/>
            <a:ext cx="1431526" cy="5055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579141" y="919411"/>
            <a:ext cx="1073936" cy="5055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084604" y="1202663"/>
            <a:ext cx="1159274" cy="444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Mutation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03427" y="2912785"/>
            <a:ext cx="933450" cy="5032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BRAF (WES)</a:t>
            </a:r>
          </a:p>
        </p:txBody>
      </p:sp>
      <p:sp>
        <p:nvSpPr>
          <p:cNvPr id="10" name="Diamond 9"/>
          <p:cNvSpPr/>
          <p:nvPr/>
        </p:nvSpPr>
        <p:spPr>
          <a:xfrm>
            <a:off x="4415077" y="1849079"/>
            <a:ext cx="2565401" cy="66526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Driver Mutation?</a:t>
            </a:r>
          </a:p>
        </p:txBody>
      </p:sp>
      <p:cxnSp>
        <p:nvCxnSpPr>
          <p:cNvPr id="11" name="Straight Connector 10"/>
          <p:cNvCxnSpPr>
            <a:stCxn id="10" idx="1"/>
          </p:cNvCxnSpPr>
          <p:nvPr/>
        </p:nvCxnSpPr>
        <p:spPr>
          <a:xfrm flipH="1">
            <a:off x="1966375" y="2181709"/>
            <a:ext cx="2448703" cy="36014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805468" y="2518397"/>
            <a:ext cx="2127252" cy="796042"/>
            <a:chOff x="5076690" y="2505958"/>
            <a:chExt cx="2127251" cy="796042"/>
          </a:xfrm>
        </p:grpSpPr>
        <p:sp>
          <p:nvSpPr>
            <p:cNvPr id="13" name="Rectangle 12"/>
            <p:cNvSpPr/>
            <p:nvPr/>
          </p:nvSpPr>
          <p:spPr>
            <a:xfrm>
              <a:off x="5076690" y="2896288"/>
              <a:ext cx="2127251" cy="4057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dirty="0">
                  <a:solidFill>
                    <a:prstClr val="black"/>
                  </a:solidFill>
                </a:rPr>
                <a:t>Lack of Benefit (S)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962650" y="2505958"/>
              <a:ext cx="0" cy="3937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064922" y="2526956"/>
              <a:ext cx="550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95720" y="1869355"/>
            <a:ext cx="486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No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470172" y="2697963"/>
            <a:ext cx="2789203" cy="172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21" idx="0"/>
          </p:cNvCxnSpPr>
          <p:nvPr/>
        </p:nvCxnSpPr>
        <p:spPr>
          <a:xfrm>
            <a:off x="1966375" y="1667703"/>
            <a:ext cx="0" cy="1235752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0" idx="0"/>
          </p:cNvCxnSpPr>
          <p:nvPr/>
        </p:nvCxnSpPr>
        <p:spPr>
          <a:xfrm>
            <a:off x="5691428" y="1667703"/>
            <a:ext cx="6350" cy="181376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70172" y="2715247"/>
            <a:ext cx="0" cy="19685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443698" y="2903455"/>
            <a:ext cx="1045352" cy="512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PIK3CA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(WES)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19627" y="2894813"/>
            <a:ext cx="933450" cy="4704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 smtClean="0">
                <a:solidFill>
                  <a:prstClr val="black"/>
                </a:solidFill>
              </a:rPr>
              <a:t>NRAS</a:t>
            </a:r>
            <a:endParaRPr lang="en-US" sz="1600" dirty="0">
              <a:solidFill>
                <a:prstClr val="black"/>
              </a:solidFill>
            </a:endParaRPr>
          </a:p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(WES)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259375" y="2697963"/>
            <a:ext cx="0" cy="19685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589732" y="3584119"/>
            <a:ext cx="2750077" cy="665260"/>
          </a:xfrm>
          <a:prstGeom prst="diamond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Driver Mutation?</a:t>
            </a:r>
          </a:p>
        </p:txBody>
      </p:sp>
      <p:cxnSp>
        <p:nvCxnSpPr>
          <p:cNvPr id="25" name="Straight Connector 24"/>
          <p:cNvCxnSpPr>
            <a:stCxn id="9" idx="2"/>
            <a:endCxn id="24" idx="0"/>
          </p:cNvCxnSpPr>
          <p:nvPr/>
        </p:nvCxnSpPr>
        <p:spPr>
          <a:xfrm>
            <a:off x="570152" y="3416039"/>
            <a:ext cx="1394618" cy="16808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1" idx="2"/>
          </p:cNvCxnSpPr>
          <p:nvPr/>
        </p:nvCxnSpPr>
        <p:spPr>
          <a:xfrm>
            <a:off x="1966375" y="3416039"/>
            <a:ext cx="0" cy="16808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2" idx="2"/>
            <a:endCxn id="24" idx="0"/>
          </p:cNvCxnSpPr>
          <p:nvPr/>
        </p:nvCxnSpPr>
        <p:spPr>
          <a:xfrm flipH="1">
            <a:off x="1964771" y="3365239"/>
            <a:ext cx="1221581" cy="21888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966375" y="4249379"/>
            <a:ext cx="0" cy="393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92375" y="4643767"/>
            <a:ext cx="2127252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Lack of Benefit (S)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49559" y="3547417"/>
            <a:ext cx="486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No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4489" y="4249379"/>
            <a:ext cx="550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Yes</a:t>
            </a:r>
          </a:p>
        </p:txBody>
      </p:sp>
      <p:cxnSp>
        <p:nvCxnSpPr>
          <p:cNvPr id="32" name="Straight Connector 31"/>
          <p:cNvCxnSpPr>
            <a:stCxn id="24" idx="3"/>
          </p:cNvCxnSpPr>
          <p:nvPr/>
        </p:nvCxnSpPr>
        <p:spPr>
          <a:xfrm flipV="1">
            <a:off x="3339809" y="3881365"/>
            <a:ext cx="2324432" cy="353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664241" y="3881365"/>
            <a:ext cx="0" cy="33263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653077" y="4249379"/>
            <a:ext cx="45847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653077" y="4249379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907082" y="4643767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 smtClean="0">
                <a:solidFill>
                  <a:prstClr val="black"/>
                </a:solidFill>
              </a:rPr>
              <a:t>PTEN </a:t>
            </a:r>
            <a:endParaRPr lang="en-US" sz="1600" dirty="0">
              <a:solidFill>
                <a:prstClr val="black"/>
              </a:solidFill>
            </a:endParaRPr>
          </a:p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(WES)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72017" y="4651607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EGFR 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(CNV)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60249" y="4659447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HER2 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(CNV)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77813" y="4646747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IGFR1</a:t>
            </a:r>
          </a:p>
          <a:p>
            <a:pPr algn="ctr" defTabSz="457200"/>
            <a:r>
              <a:rPr lang="en-US" sz="1200" dirty="0">
                <a:solidFill>
                  <a:prstClr val="black"/>
                </a:solidFill>
              </a:rPr>
              <a:t>(RNAseq)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07319" y="4646747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AREG </a:t>
            </a:r>
          </a:p>
          <a:p>
            <a:pPr algn="ctr" defTabSz="457200"/>
            <a:r>
              <a:rPr lang="en-US" sz="1200" dirty="0">
                <a:solidFill>
                  <a:prstClr val="black"/>
                </a:solidFill>
              </a:rPr>
              <a:t>(RNAseq)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939329" y="4618711"/>
            <a:ext cx="933450" cy="524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600" dirty="0">
                <a:solidFill>
                  <a:prstClr val="black"/>
                </a:solidFill>
              </a:rPr>
              <a:t>EREG </a:t>
            </a:r>
          </a:p>
          <a:p>
            <a:pPr algn="ctr" defTabSz="457200"/>
            <a:r>
              <a:rPr lang="en-US" sz="1200" dirty="0">
                <a:solidFill>
                  <a:prstClr val="black"/>
                </a:solidFill>
              </a:rPr>
              <a:t>(RNAseq)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4886168" y="5184319"/>
            <a:ext cx="1032935" cy="1623571"/>
            <a:chOff x="3059457" y="5171880"/>
            <a:chExt cx="1032935" cy="1623571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Diamond 43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In-cresed?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178305" y="6294486"/>
              <a:ext cx="745995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Lack of 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(W)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3563030" y="5986560"/>
              <a:ext cx="4594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840532" y="5187362"/>
            <a:ext cx="1045635" cy="1623571"/>
            <a:chOff x="3059457" y="5171880"/>
            <a:chExt cx="1032935" cy="1623571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Diamond 49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In-cresed?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090560" y="6294486"/>
              <a:ext cx="922113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Increased 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(S)</a:t>
              </a: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563030" y="5986560"/>
              <a:ext cx="4539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07597" y="5176479"/>
            <a:ext cx="1032935" cy="1623571"/>
            <a:chOff x="3059457" y="5171880"/>
            <a:chExt cx="1032935" cy="1623571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Diamond 55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Driver Mut?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178305" y="6294486"/>
              <a:ext cx="745995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Lack of 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(M)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563030" y="5986560"/>
              <a:ext cx="4594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877813" y="5184319"/>
            <a:ext cx="1102665" cy="1623571"/>
            <a:chOff x="3059457" y="5171880"/>
            <a:chExt cx="1032935" cy="1623571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Diamond 61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Neg?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178305" y="6294486"/>
              <a:ext cx="840928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Increased 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(W)</a:t>
              </a: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3563030" y="5986560"/>
              <a:ext cx="4304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974914" y="5190405"/>
            <a:ext cx="1032935" cy="1623571"/>
            <a:chOff x="3059457" y="5171880"/>
            <a:chExt cx="1032935" cy="1623571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Diamond 67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Over-exp?</a:t>
              </a: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065021" y="6294486"/>
              <a:ext cx="859279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Increased 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(S)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3563030" y="5986560"/>
              <a:ext cx="4594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939330" y="5184319"/>
            <a:ext cx="1149684" cy="1623571"/>
            <a:chOff x="3011229" y="5171880"/>
            <a:chExt cx="1081163" cy="1623571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3556420" y="5171880"/>
              <a:ext cx="0" cy="1494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Diamond 73"/>
            <p:cNvSpPr/>
            <p:nvPr/>
          </p:nvSpPr>
          <p:spPr>
            <a:xfrm>
              <a:off x="3059457" y="5321300"/>
              <a:ext cx="1032935" cy="665260"/>
            </a:xfrm>
            <a:prstGeom prst="diamon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900" dirty="0">
                  <a:solidFill>
                    <a:prstClr val="black"/>
                  </a:solidFill>
                </a:rPr>
                <a:t>Over-exp?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011229" y="6294486"/>
              <a:ext cx="913071" cy="5009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Increased</a:t>
              </a:r>
            </a:p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Benefit (S)</a:t>
              </a:r>
            </a:p>
          </p:txBody>
        </p:sp>
        <p:cxnSp>
          <p:nvCxnSpPr>
            <p:cNvPr id="76" name="Straight Arrow Connector 75"/>
            <p:cNvCxnSpPr/>
            <p:nvPr/>
          </p:nvCxnSpPr>
          <p:spPr>
            <a:xfrm>
              <a:off x="3579970" y="5986709"/>
              <a:ext cx="0" cy="3287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3563029" y="5986560"/>
              <a:ext cx="4321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400" dirty="0">
                  <a:solidFill>
                    <a:prstClr val="black"/>
                  </a:solidFill>
                </a:rPr>
                <a:t>Yes</a:t>
              </a:r>
            </a:p>
          </p:txBody>
        </p:sp>
      </p:grpSp>
      <p:cxnSp>
        <p:nvCxnSpPr>
          <p:cNvPr id="78" name="Straight Connector 77"/>
          <p:cNvCxnSpPr/>
          <p:nvPr/>
        </p:nvCxnSpPr>
        <p:spPr>
          <a:xfrm>
            <a:off x="4350195" y="4274435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5383131" y="4273747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6344538" y="4277415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7297978" y="4249379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8237779" y="4249379"/>
            <a:ext cx="0" cy="369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56" idx="1"/>
            <a:endCxn id="85" idx="3"/>
          </p:cNvCxnSpPr>
          <p:nvPr/>
        </p:nvCxnSpPr>
        <p:spPr>
          <a:xfrm flipH="1">
            <a:off x="1900635" y="5658529"/>
            <a:ext cx="906962" cy="2980"/>
          </a:xfrm>
          <a:prstGeom prst="line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153693" y="5333739"/>
            <a:ext cx="486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No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78084" y="5403337"/>
            <a:ext cx="1622551" cy="5163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dirty="0">
                <a:solidFill>
                  <a:prstClr val="black"/>
                </a:solidFill>
              </a:rPr>
              <a:t>Possible Benefit (S)</a:t>
            </a:r>
          </a:p>
        </p:txBody>
      </p:sp>
    </p:spTree>
    <p:extLst>
      <p:ext uri="{BB962C8B-B14F-4D97-AF65-F5344CB8AC3E}">
        <p14:creationId xmlns:p14="http://schemas.microsoft.com/office/powerpoint/2010/main" val="25033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34800</TotalTime>
  <Words>131</Words>
  <Application>Microsoft Macintosh PowerPoint</Application>
  <PresentationFormat>On-screen Show (4:3)</PresentationFormat>
  <Paragraphs>55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3032</cp:revision>
  <cp:lastPrinted>2013-07-16T16:41:35Z</cp:lastPrinted>
  <dcterms:created xsi:type="dcterms:W3CDTF">2008-02-16T02:35:33Z</dcterms:created>
  <dcterms:modified xsi:type="dcterms:W3CDTF">2016-01-28T13:12:06Z</dcterms:modified>
</cp:coreProperties>
</file>