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370" r:id="rId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Li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A8D"/>
    <a:srgbClr val="CCCC00"/>
    <a:srgbClr val="282462"/>
    <a:srgbClr val="190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6" autoAdjust="0"/>
    <p:restoredTop sz="96712" autoAdjust="0"/>
  </p:normalViewPr>
  <p:slideViewPr>
    <p:cSldViewPr snapToGrid="0">
      <p:cViewPr varScale="1">
        <p:scale>
          <a:sx n="84" d="100"/>
          <a:sy n="84" d="100"/>
        </p:scale>
        <p:origin x="-84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r">
              <a:defRPr sz="1200"/>
            </a:lvl1pPr>
          </a:lstStyle>
          <a:p>
            <a:fld id="{A81A27A9-63E9-4263-AE19-2DE3CBD0828E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4850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48" tIns="47074" rIns="94148" bIns="470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vert="horz" lIns="94148" tIns="47074" rIns="94148" bIns="4707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r">
              <a:defRPr sz="1200"/>
            </a:lvl1pPr>
          </a:lstStyle>
          <a:p>
            <a:fld id="{CB7921AC-E115-48F1-BB99-70FC5F4010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76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8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9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79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8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8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5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5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6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0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3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304800"/>
            <a:ext cx="104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S2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3200"/>
            <a:ext cx="9144000" cy="389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1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34798</TotalTime>
  <Words>2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Rejection after Solid Organ Transplant through Integrative Genomics</dc:title>
  <dc:creator>rchen1</dc:creator>
  <cp:lastModifiedBy>Dan Li</cp:lastModifiedBy>
  <cp:revision>3029</cp:revision>
  <cp:lastPrinted>2013-07-16T16:41:35Z</cp:lastPrinted>
  <dcterms:created xsi:type="dcterms:W3CDTF">2008-02-16T02:35:33Z</dcterms:created>
  <dcterms:modified xsi:type="dcterms:W3CDTF">2015-12-05T01:02:27Z</dcterms:modified>
</cp:coreProperties>
</file>