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77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84" d="100"/>
          <a:sy n="84" d="100"/>
        </p:scale>
        <p:origin x="-8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rayVsWes.corrPart_log2mBAF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7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0" y="6019800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S5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13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34798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3028</cp:revision>
  <cp:lastPrinted>2013-07-16T16:41:35Z</cp:lastPrinted>
  <dcterms:created xsi:type="dcterms:W3CDTF">2008-02-16T02:35:33Z</dcterms:created>
  <dcterms:modified xsi:type="dcterms:W3CDTF">2015-12-05T01:06:03Z</dcterms:modified>
</cp:coreProperties>
</file>