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742"/>
    <p:restoredTop sz="95827"/>
  </p:normalViewPr>
  <p:slideViewPr>
    <p:cSldViewPr snapToGrid="0" snapToObjects="1">
      <p:cViewPr varScale="1">
        <p:scale>
          <a:sx n="70" d="100"/>
          <a:sy n="70" d="100"/>
        </p:scale>
        <p:origin x="216" y="8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B1FF5-7075-6948-957F-E4D405B95A6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CC486F8-CF06-F148-B201-7E68E485C1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3D6667D-11F1-8E49-9C22-51DCD8EC7E99}"/>
              </a:ext>
            </a:extLst>
          </p:cNvPr>
          <p:cNvSpPr>
            <a:spLocks noGrp="1"/>
          </p:cNvSpPr>
          <p:nvPr>
            <p:ph type="dt" sz="half" idx="10"/>
          </p:nvPr>
        </p:nvSpPr>
        <p:spPr/>
        <p:txBody>
          <a:bodyPr/>
          <a:lstStyle/>
          <a:p>
            <a:fld id="{FDF345C8-3D2C-1449-AB72-09F67EC2C3C3}" type="datetimeFigureOut">
              <a:rPr lang="en-US" smtClean="0"/>
              <a:t>1/5/22</a:t>
            </a:fld>
            <a:endParaRPr lang="en-US"/>
          </a:p>
        </p:txBody>
      </p:sp>
      <p:sp>
        <p:nvSpPr>
          <p:cNvPr id="5" name="Footer Placeholder 4">
            <a:extLst>
              <a:ext uri="{FF2B5EF4-FFF2-40B4-BE49-F238E27FC236}">
                <a16:creationId xmlns:a16="http://schemas.microsoft.com/office/drawing/2014/main" id="{108D9441-097D-BA4F-AEA8-6DFE0D37DA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988520-64FE-7547-80F3-3A638B314EF0}"/>
              </a:ext>
            </a:extLst>
          </p:cNvPr>
          <p:cNvSpPr>
            <a:spLocks noGrp="1"/>
          </p:cNvSpPr>
          <p:nvPr>
            <p:ph type="sldNum" sz="quarter" idx="12"/>
          </p:nvPr>
        </p:nvSpPr>
        <p:spPr/>
        <p:txBody>
          <a:bodyPr/>
          <a:lstStyle/>
          <a:p>
            <a:fld id="{6AF4356F-AE67-E341-949C-A5B73B23B072}" type="slidenum">
              <a:rPr lang="en-US" smtClean="0"/>
              <a:t>‹#›</a:t>
            </a:fld>
            <a:endParaRPr lang="en-US"/>
          </a:p>
        </p:txBody>
      </p:sp>
    </p:spTree>
    <p:extLst>
      <p:ext uri="{BB962C8B-B14F-4D97-AF65-F5344CB8AC3E}">
        <p14:creationId xmlns:p14="http://schemas.microsoft.com/office/powerpoint/2010/main" val="35080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6F47E-1C7B-384A-AE45-A0C65071791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E4C23F7-0256-8943-9E74-2187B21BBE8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DB60E6-11A6-6440-BEDD-CC96FC5357F5}"/>
              </a:ext>
            </a:extLst>
          </p:cNvPr>
          <p:cNvSpPr>
            <a:spLocks noGrp="1"/>
          </p:cNvSpPr>
          <p:nvPr>
            <p:ph type="dt" sz="half" idx="10"/>
          </p:nvPr>
        </p:nvSpPr>
        <p:spPr/>
        <p:txBody>
          <a:bodyPr/>
          <a:lstStyle/>
          <a:p>
            <a:fld id="{FDF345C8-3D2C-1449-AB72-09F67EC2C3C3}" type="datetimeFigureOut">
              <a:rPr lang="en-US" smtClean="0"/>
              <a:t>1/5/22</a:t>
            </a:fld>
            <a:endParaRPr lang="en-US"/>
          </a:p>
        </p:txBody>
      </p:sp>
      <p:sp>
        <p:nvSpPr>
          <p:cNvPr id="5" name="Footer Placeholder 4">
            <a:extLst>
              <a:ext uri="{FF2B5EF4-FFF2-40B4-BE49-F238E27FC236}">
                <a16:creationId xmlns:a16="http://schemas.microsoft.com/office/drawing/2014/main" id="{30DC7AE4-AAE4-2F40-8CB0-11F372CFFA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048C3B-8FE3-7146-A346-F05A3DCFCC56}"/>
              </a:ext>
            </a:extLst>
          </p:cNvPr>
          <p:cNvSpPr>
            <a:spLocks noGrp="1"/>
          </p:cNvSpPr>
          <p:nvPr>
            <p:ph type="sldNum" sz="quarter" idx="12"/>
          </p:nvPr>
        </p:nvSpPr>
        <p:spPr/>
        <p:txBody>
          <a:bodyPr/>
          <a:lstStyle/>
          <a:p>
            <a:fld id="{6AF4356F-AE67-E341-949C-A5B73B23B072}" type="slidenum">
              <a:rPr lang="en-US" smtClean="0"/>
              <a:t>‹#›</a:t>
            </a:fld>
            <a:endParaRPr lang="en-US"/>
          </a:p>
        </p:txBody>
      </p:sp>
    </p:spTree>
    <p:extLst>
      <p:ext uri="{BB962C8B-B14F-4D97-AF65-F5344CB8AC3E}">
        <p14:creationId xmlns:p14="http://schemas.microsoft.com/office/powerpoint/2010/main" val="4162918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F98C4C-5E0F-344A-80AA-0D6D80A40A3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1EF354-DA07-1C42-9DD7-02FBACA9A22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F2CC50-53EE-164B-B14B-01B203FD2418}"/>
              </a:ext>
            </a:extLst>
          </p:cNvPr>
          <p:cNvSpPr>
            <a:spLocks noGrp="1"/>
          </p:cNvSpPr>
          <p:nvPr>
            <p:ph type="dt" sz="half" idx="10"/>
          </p:nvPr>
        </p:nvSpPr>
        <p:spPr/>
        <p:txBody>
          <a:bodyPr/>
          <a:lstStyle/>
          <a:p>
            <a:fld id="{FDF345C8-3D2C-1449-AB72-09F67EC2C3C3}" type="datetimeFigureOut">
              <a:rPr lang="en-US" smtClean="0"/>
              <a:t>1/5/22</a:t>
            </a:fld>
            <a:endParaRPr lang="en-US"/>
          </a:p>
        </p:txBody>
      </p:sp>
      <p:sp>
        <p:nvSpPr>
          <p:cNvPr id="5" name="Footer Placeholder 4">
            <a:extLst>
              <a:ext uri="{FF2B5EF4-FFF2-40B4-BE49-F238E27FC236}">
                <a16:creationId xmlns:a16="http://schemas.microsoft.com/office/drawing/2014/main" id="{67A8E238-46BC-C24F-ACA5-502B10EABD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6762BB-C05F-7E46-8CBF-C6B3C211B0C6}"/>
              </a:ext>
            </a:extLst>
          </p:cNvPr>
          <p:cNvSpPr>
            <a:spLocks noGrp="1"/>
          </p:cNvSpPr>
          <p:nvPr>
            <p:ph type="sldNum" sz="quarter" idx="12"/>
          </p:nvPr>
        </p:nvSpPr>
        <p:spPr/>
        <p:txBody>
          <a:bodyPr/>
          <a:lstStyle/>
          <a:p>
            <a:fld id="{6AF4356F-AE67-E341-949C-A5B73B23B072}" type="slidenum">
              <a:rPr lang="en-US" smtClean="0"/>
              <a:t>‹#›</a:t>
            </a:fld>
            <a:endParaRPr lang="en-US"/>
          </a:p>
        </p:txBody>
      </p:sp>
    </p:spTree>
    <p:extLst>
      <p:ext uri="{BB962C8B-B14F-4D97-AF65-F5344CB8AC3E}">
        <p14:creationId xmlns:p14="http://schemas.microsoft.com/office/powerpoint/2010/main" val="3474737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E89F6-1832-C447-AF9E-5494929B4F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904A30-83ED-EC4D-AC2F-9294F29EF4F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156C6F-9371-804E-9DC9-6FCCDC7E4C8A}"/>
              </a:ext>
            </a:extLst>
          </p:cNvPr>
          <p:cNvSpPr>
            <a:spLocks noGrp="1"/>
          </p:cNvSpPr>
          <p:nvPr>
            <p:ph type="dt" sz="half" idx="10"/>
          </p:nvPr>
        </p:nvSpPr>
        <p:spPr/>
        <p:txBody>
          <a:bodyPr/>
          <a:lstStyle/>
          <a:p>
            <a:fld id="{FDF345C8-3D2C-1449-AB72-09F67EC2C3C3}" type="datetimeFigureOut">
              <a:rPr lang="en-US" smtClean="0"/>
              <a:t>1/5/22</a:t>
            </a:fld>
            <a:endParaRPr lang="en-US"/>
          </a:p>
        </p:txBody>
      </p:sp>
      <p:sp>
        <p:nvSpPr>
          <p:cNvPr id="5" name="Footer Placeholder 4">
            <a:extLst>
              <a:ext uri="{FF2B5EF4-FFF2-40B4-BE49-F238E27FC236}">
                <a16:creationId xmlns:a16="http://schemas.microsoft.com/office/drawing/2014/main" id="{C5F96B71-2D1C-824F-9B3A-F608385815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1CFB75-A65E-E54F-946D-F3C4825D4719}"/>
              </a:ext>
            </a:extLst>
          </p:cNvPr>
          <p:cNvSpPr>
            <a:spLocks noGrp="1"/>
          </p:cNvSpPr>
          <p:nvPr>
            <p:ph type="sldNum" sz="quarter" idx="12"/>
          </p:nvPr>
        </p:nvSpPr>
        <p:spPr/>
        <p:txBody>
          <a:bodyPr/>
          <a:lstStyle/>
          <a:p>
            <a:fld id="{6AF4356F-AE67-E341-949C-A5B73B23B072}" type="slidenum">
              <a:rPr lang="en-US" smtClean="0"/>
              <a:t>‹#›</a:t>
            </a:fld>
            <a:endParaRPr lang="en-US"/>
          </a:p>
        </p:txBody>
      </p:sp>
    </p:spTree>
    <p:extLst>
      <p:ext uri="{BB962C8B-B14F-4D97-AF65-F5344CB8AC3E}">
        <p14:creationId xmlns:p14="http://schemas.microsoft.com/office/powerpoint/2010/main" val="1350455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698B4-105F-8145-96AC-84C7F2078B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35A695E-EA63-8640-9005-1745E90038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6D08F1-B4CA-B84E-A5B1-3CFF57184FFB}"/>
              </a:ext>
            </a:extLst>
          </p:cNvPr>
          <p:cNvSpPr>
            <a:spLocks noGrp="1"/>
          </p:cNvSpPr>
          <p:nvPr>
            <p:ph type="dt" sz="half" idx="10"/>
          </p:nvPr>
        </p:nvSpPr>
        <p:spPr/>
        <p:txBody>
          <a:bodyPr/>
          <a:lstStyle/>
          <a:p>
            <a:fld id="{FDF345C8-3D2C-1449-AB72-09F67EC2C3C3}" type="datetimeFigureOut">
              <a:rPr lang="en-US" smtClean="0"/>
              <a:t>1/5/22</a:t>
            </a:fld>
            <a:endParaRPr lang="en-US"/>
          </a:p>
        </p:txBody>
      </p:sp>
      <p:sp>
        <p:nvSpPr>
          <p:cNvPr id="5" name="Footer Placeholder 4">
            <a:extLst>
              <a:ext uri="{FF2B5EF4-FFF2-40B4-BE49-F238E27FC236}">
                <a16:creationId xmlns:a16="http://schemas.microsoft.com/office/drawing/2014/main" id="{AC5853FC-7832-6F44-859E-8971581F64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1DA002-704F-5F44-8248-E851481D2DC7}"/>
              </a:ext>
            </a:extLst>
          </p:cNvPr>
          <p:cNvSpPr>
            <a:spLocks noGrp="1"/>
          </p:cNvSpPr>
          <p:nvPr>
            <p:ph type="sldNum" sz="quarter" idx="12"/>
          </p:nvPr>
        </p:nvSpPr>
        <p:spPr/>
        <p:txBody>
          <a:bodyPr/>
          <a:lstStyle/>
          <a:p>
            <a:fld id="{6AF4356F-AE67-E341-949C-A5B73B23B072}" type="slidenum">
              <a:rPr lang="en-US" smtClean="0"/>
              <a:t>‹#›</a:t>
            </a:fld>
            <a:endParaRPr lang="en-US"/>
          </a:p>
        </p:txBody>
      </p:sp>
    </p:spTree>
    <p:extLst>
      <p:ext uri="{BB962C8B-B14F-4D97-AF65-F5344CB8AC3E}">
        <p14:creationId xmlns:p14="http://schemas.microsoft.com/office/powerpoint/2010/main" val="3455894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52B52-6A32-D442-8F4F-8B2B0439F9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B4152D-F023-AE4C-A0AA-CD0C8115727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61690C-8172-E04F-87DF-4D36691C817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E7E684F-35DF-C14E-A53D-9CB5C0DE221C}"/>
              </a:ext>
            </a:extLst>
          </p:cNvPr>
          <p:cNvSpPr>
            <a:spLocks noGrp="1"/>
          </p:cNvSpPr>
          <p:nvPr>
            <p:ph type="dt" sz="half" idx="10"/>
          </p:nvPr>
        </p:nvSpPr>
        <p:spPr/>
        <p:txBody>
          <a:bodyPr/>
          <a:lstStyle/>
          <a:p>
            <a:fld id="{FDF345C8-3D2C-1449-AB72-09F67EC2C3C3}" type="datetimeFigureOut">
              <a:rPr lang="en-US" smtClean="0"/>
              <a:t>1/5/22</a:t>
            </a:fld>
            <a:endParaRPr lang="en-US"/>
          </a:p>
        </p:txBody>
      </p:sp>
      <p:sp>
        <p:nvSpPr>
          <p:cNvPr id="6" name="Footer Placeholder 5">
            <a:extLst>
              <a:ext uri="{FF2B5EF4-FFF2-40B4-BE49-F238E27FC236}">
                <a16:creationId xmlns:a16="http://schemas.microsoft.com/office/drawing/2014/main" id="{A6E33030-5C39-0642-B4E4-A7BFAF1391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2B79DE-62EF-E041-A575-7280DF7ABDFF}"/>
              </a:ext>
            </a:extLst>
          </p:cNvPr>
          <p:cNvSpPr>
            <a:spLocks noGrp="1"/>
          </p:cNvSpPr>
          <p:nvPr>
            <p:ph type="sldNum" sz="quarter" idx="12"/>
          </p:nvPr>
        </p:nvSpPr>
        <p:spPr/>
        <p:txBody>
          <a:bodyPr/>
          <a:lstStyle/>
          <a:p>
            <a:fld id="{6AF4356F-AE67-E341-949C-A5B73B23B072}" type="slidenum">
              <a:rPr lang="en-US" smtClean="0"/>
              <a:t>‹#›</a:t>
            </a:fld>
            <a:endParaRPr lang="en-US"/>
          </a:p>
        </p:txBody>
      </p:sp>
    </p:spTree>
    <p:extLst>
      <p:ext uri="{BB962C8B-B14F-4D97-AF65-F5344CB8AC3E}">
        <p14:creationId xmlns:p14="http://schemas.microsoft.com/office/powerpoint/2010/main" val="3839513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6D830-D5C2-D542-91DC-48619E54224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17ADB3-DF96-0040-90A0-04DBB8DB05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3F94B39-F5F9-C744-9A6D-3C427F632EC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02CA527-AA3D-7343-AAD5-27E28566BB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276475-04AF-1346-BE76-AED537A1598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CBEAFED-8D8B-AC46-A79D-EEF070095721}"/>
              </a:ext>
            </a:extLst>
          </p:cNvPr>
          <p:cNvSpPr>
            <a:spLocks noGrp="1"/>
          </p:cNvSpPr>
          <p:nvPr>
            <p:ph type="dt" sz="half" idx="10"/>
          </p:nvPr>
        </p:nvSpPr>
        <p:spPr/>
        <p:txBody>
          <a:bodyPr/>
          <a:lstStyle/>
          <a:p>
            <a:fld id="{FDF345C8-3D2C-1449-AB72-09F67EC2C3C3}" type="datetimeFigureOut">
              <a:rPr lang="en-US" smtClean="0"/>
              <a:t>1/5/22</a:t>
            </a:fld>
            <a:endParaRPr lang="en-US"/>
          </a:p>
        </p:txBody>
      </p:sp>
      <p:sp>
        <p:nvSpPr>
          <p:cNvPr id="8" name="Footer Placeholder 7">
            <a:extLst>
              <a:ext uri="{FF2B5EF4-FFF2-40B4-BE49-F238E27FC236}">
                <a16:creationId xmlns:a16="http://schemas.microsoft.com/office/drawing/2014/main" id="{AEAA2E47-AB91-1040-8F0C-B75E0AE8541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AC8FA6-C718-6647-925E-17A004ABD11D}"/>
              </a:ext>
            </a:extLst>
          </p:cNvPr>
          <p:cNvSpPr>
            <a:spLocks noGrp="1"/>
          </p:cNvSpPr>
          <p:nvPr>
            <p:ph type="sldNum" sz="quarter" idx="12"/>
          </p:nvPr>
        </p:nvSpPr>
        <p:spPr/>
        <p:txBody>
          <a:bodyPr/>
          <a:lstStyle/>
          <a:p>
            <a:fld id="{6AF4356F-AE67-E341-949C-A5B73B23B072}" type="slidenum">
              <a:rPr lang="en-US" smtClean="0"/>
              <a:t>‹#›</a:t>
            </a:fld>
            <a:endParaRPr lang="en-US"/>
          </a:p>
        </p:txBody>
      </p:sp>
    </p:spTree>
    <p:extLst>
      <p:ext uri="{BB962C8B-B14F-4D97-AF65-F5344CB8AC3E}">
        <p14:creationId xmlns:p14="http://schemas.microsoft.com/office/powerpoint/2010/main" val="2274355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48CF7-40E7-9347-8A73-F022930DEA8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2739F8B-C586-6946-9151-514B435DAF65}"/>
              </a:ext>
            </a:extLst>
          </p:cNvPr>
          <p:cNvSpPr>
            <a:spLocks noGrp="1"/>
          </p:cNvSpPr>
          <p:nvPr>
            <p:ph type="dt" sz="half" idx="10"/>
          </p:nvPr>
        </p:nvSpPr>
        <p:spPr/>
        <p:txBody>
          <a:bodyPr/>
          <a:lstStyle/>
          <a:p>
            <a:fld id="{FDF345C8-3D2C-1449-AB72-09F67EC2C3C3}" type="datetimeFigureOut">
              <a:rPr lang="en-US" smtClean="0"/>
              <a:t>1/5/22</a:t>
            </a:fld>
            <a:endParaRPr lang="en-US"/>
          </a:p>
        </p:txBody>
      </p:sp>
      <p:sp>
        <p:nvSpPr>
          <p:cNvPr id="4" name="Footer Placeholder 3">
            <a:extLst>
              <a:ext uri="{FF2B5EF4-FFF2-40B4-BE49-F238E27FC236}">
                <a16:creationId xmlns:a16="http://schemas.microsoft.com/office/drawing/2014/main" id="{51360683-BAE3-F342-8D0A-6D3E4C88E9D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9D7862-6411-0946-BCC1-B598D672283D}"/>
              </a:ext>
            </a:extLst>
          </p:cNvPr>
          <p:cNvSpPr>
            <a:spLocks noGrp="1"/>
          </p:cNvSpPr>
          <p:nvPr>
            <p:ph type="sldNum" sz="quarter" idx="12"/>
          </p:nvPr>
        </p:nvSpPr>
        <p:spPr/>
        <p:txBody>
          <a:bodyPr/>
          <a:lstStyle/>
          <a:p>
            <a:fld id="{6AF4356F-AE67-E341-949C-A5B73B23B072}" type="slidenum">
              <a:rPr lang="en-US" smtClean="0"/>
              <a:t>‹#›</a:t>
            </a:fld>
            <a:endParaRPr lang="en-US"/>
          </a:p>
        </p:txBody>
      </p:sp>
    </p:spTree>
    <p:extLst>
      <p:ext uri="{BB962C8B-B14F-4D97-AF65-F5344CB8AC3E}">
        <p14:creationId xmlns:p14="http://schemas.microsoft.com/office/powerpoint/2010/main" val="3609733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32E4E7-F3A6-B044-A8BE-89279DE4C35C}"/>
              </a:ext>
            </a:extLst>
          </p:cNvPr>
          <p:cNvSpPr>
            <a:spLocks noGrp="1"/>
          </p:cNvSpPr>
          <p:nvPr>
            <p:ph type="dt" sz="half" idx="10"/>
          </p:nvPr>
        </p:nvSpPr>
        <p:spPr/>
        <p:txBody>
          <a:bodyPr/>
          <a:lstStyle/>
          <a:p>
            <a:fld id="{FDF345C8-3D2C-1449-AB72-09F67EC2C3C3}" type="datetimeFigureOut">
              <a:rPr lang="en-US" smtClean="0"/>
              <a:t>1/5/22</a:t>
            </a:fld>
            <a:endParaRPr lang="en-US"/>
          </a:p>
        </p:txBody>
      </p:sp>
      <p:sp>
        <p:nvSpPr>
          <p:cNvPr id="3" name="Footer Placeholder 2">
            <a:extLst>
              <a:ext uri="{FF2B5EF4-FFF2-40B4-BE49-F238E27FC236}">
                <a16:creationId xmlns:a16="http://schemas.microsoft.com/office/drawing/2014/main" id="{C6B2D34A-1DE1-5140-AA73-50ED8CEC3F0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79BEF6-CDC2-A54F-B499-693DECB905B2}"/>
              </a:ext>
            </a:extLst>
          </p:cNvPr>
          <p:cNvSpPr>
            <a:spLocks noGrp="1"/>
          </p:cNvSpPr>
          <p:nvPr>
            <p:ph type="sldNum" sz="quarter" idx="12"/>
          </p:nvPr>
        </p:nvSpPr>
        <p:spPr/>
        <p:txBody>
          <a:bodyPr/>
          <a:lstStyle/>
          <a:p>
            <a:fld id="{6AF4356F-AE67-E341-949C-A5B73B23B072}" type="slidenum">
              <a:rPr lang="en-US" smtClean="0"/>
              <a:t>‹#›</a:t>
            </a:fld>
            <a:endParaRPr lang="en-US"/>
          </a:p>
        </p:txBody>
      </p:sp>
    </p:spTree>
    <p:extLst>
      <p:ext uri="{BB962C8B-B14F-4D97-AF65-F5344CB8AC3E}">
        <p14:creationId xmlns:p14="http://schemas.microsoft.com/office/powerpoint/2010/main" val="1875858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2D078-817F-F041-9324-2255255A36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27C7178-DF4D-1447-86A4-4D5A231E9D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AF3AB5-A6CA-1243-9974-5522BE002E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86077A-00C3-9A41-8468-DFE74C22B73B}"/>
              </a:ext>
            </a:extLst>
          </p:cNvPr>
          <p:cNvSpPr>
            <a:spLocks noGrp="1"/>
          </p:cNvSpPr>
          <p:nvPr>
            <p:ph type="dt" sz="half" idx="10"/>
          </p:nvPr>
        </p:nvSpPr>
        <p:spPr/>
        <p:txBody>
          <a:bodyPr/>
          <a:lstStyle/>
          <a:p>
            <a:fld id="{FDF345C8-3D2C-1449-AB72-09F67EC2C3C3}" type="datetimeFigureOut">
              <a:rPr lang="en-US" smtClean="0"/>
              <a:t>1/5/22</a:t>
            </a:fld>
            <a:endParaRPr lang="en-US"/>
          </a:p>
        </p:txBody>
      </p:sp>
      <p:sp>
        <p:nvSpPr>
          <p:cNvPr id="6" name="Footer Placeholder 5">
            <a:extLst>
              <a:ext uri="{FF2B5EF4-FFF2-40B4-BE49-F238E27FC236}">
                <a16:creationId xmlns:a16="http://schemas.microsoft.com/office/drawing/2014/main" id="{72CD0ED3-01C9-7A4A-929B-53204DB01E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1FD4B3-8EDA-F94B-BFE5-4A0763D21843}"/>
              </a:ext>
            </a:extLst>
          </p:cNvPr>
          <p:cNvSpPr>
            <a:spLocks noGrp="1"/>
          </p:cNvSpPr>
          <p:nvPr>
            <p:ph type="sldNum" sz="quarter" idx="12"/>
          </p:nvPr>
        </p:nvSpPr>
        <p:spPr/>
        <p:txBody>
          <a:bodyPr/>
          <a:lstStyle/>
          <a:p>
            <a:fld id="{6AF4356F-AE67-E341-949C-A5B73B23B072}" type="slidenum">
              <a:rPr lang="en-US" smtClean="0"/>
              <a:t>‹#›</a:t>
            </a:fld>
            <a:endParaRPr lang="en-US"/>
          </a:p>
        </p:txBody>
      </p:sp>
    </p:spTree>
    <p:extLst>
      <p:ext uri="{BB962C8B-B14F-4D97-AF65-F5344CB8AC3E}">
        <p14:creationId xmlns:p14="http://schemas.microsoft.com/office/powerpoint/2010/main" val="1202443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7A730-ABE9-0047-9A5F-3165701A9C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E51A903-22C5-FB4C-81E8-0C3DC1B49F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78C2EB5-FB84-A442-896E-3A2C70ACA0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A00867-A274-B34B-A5E1-178305F166AD}"/>
              </a:ext>
            </a:extLst>
          </p:cNvPr>
          <p:cNvSpPr>
            <a:spLocks noGrp="1"/>
          </p:cNvSpPr>
          <p:nvPr>
            <p:ph type="dt" sz="half" idx="10"/>
          </p:nvPr>
        </p:nvSpPr>
        <p:spPr/>
        <p:txBody>
          <a:bodyPr/>
          <a:lstStyle/>
          <a:p>
            <a:fld id="{FDF345C8-3D2C-1449-AB72-09F67EC2C3C3}" type="datetimeFigureOut">
              <a:rPr lang="en-US" smtClean="0"/>
              <a:t>1/5/22</a:t>
            </a:fld>
            <a:endParaRPr lang="en-US"/>
          </a:p>
        </p:txBody>
      </p:sp>
      <p:sp>
        <p:nvSpPr>
          <p:cNvPr id="6" name="Footer Placeholder 5">
            <a:extLst>
              <a:ext uri="{FF2B5EF4-FFF2-40B4-BE49-F238E27FC236}">
                <a16:creationId xmlns:a16="http://schemas.microsoft.com/office/drawing/2014/main" id="{7AB1BC0F-4D07-8043-A983-605FADF8F6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F71D12-15C0-7C4F-B111-87038EC7E89A}"/>
              </a:ext>
            </a:extLst>
          </p:cNvPr>
          <p:cNvSpPr>
            <a:spLocks noGrp="1"/>
          </p:cNvSpPr>
          <p:nvPr>
            <p:ph type="sldNum" sz="quarter" idx="12"/>
          </p:nvPr>
        </p:nvSpPr>
        <p:spPr/>
        <p:txBody>
          <a:bodyPr/>
          <a:lstStyle/>
          <a:p>
            <a:fld id="{6AF4356F-AE67-E341-949C-A5B73B23B072}" type="slidenum">
              <a:rPr lang="en-US" smtClean="0"/>
              <a:t>‹#›</a:t>
            </a:fld>
            <a:endParaRPr lang="en-US"/>
          </a:p>
        </p:txBody>
      </p:sp>
    </p:spTree>
    <p:extLst>
      <p:ext uri="{BB962C8B-B14F-4D97-AF65-F5344CB8AC3E}">
        <p14:creationId xmlns:p14="http://schemas.microsoft.com/office/powerpoint/2010/main" val="185311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CC06EF-6CCE-D547-9F7F-5BFA1B2C3C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0D8C7C9-F41E-8F47-9A2F-E64E24EA93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D0F491-1D26-E148-AA3A-EFEAFCB241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F345C8-3D2C-1449-AB72-09F67EC2C3C3}" type="datetimeFigureOut">
              <a:rPr lang="en-US" smtClean="0"/>
              <a:t>1/5/22</a:t>
            </a:fld>
            <a:endParaRPr lang="en-US"/>
          </a:p>
        </p:txBody>
      </p:sp>
      <p:sp>
        <p:nvSpPr>
          <p:cNvPr id="5" name="Footer Placeholder 4">
            <a:extLst>
              <a:ext uri="{FF2B5EF4-FFF2-40B4-BE49-F238E27FC236}">
                <a16:creationId xmlns:a16="http://schemas.microsoft.com/office/drawing/2014/main" id="{59598257-0D4B-BE48-B36B-02473AB7A7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680F0EE-3097-C941-81E2-1FAE7417C0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F4356F-AE67-E341-949C-A5B73B23B072}" type="slidenum">
              <a:rPr lang="en-US" smtClean="0"/>
              <a:t>‹#›</a:t>
            </a:fld>
            <a:endParaRPr lang="en-US"/>
          </a:p>
        </p:txBody>
      </p:sp>
    </p:spTree>
    <p:extLst>
      <p:ext uri="{BB962C8B-B14F-4D97-AF65-F5344CB8AC3E}">
        <p14:creationId xmlns:p14="http://schemas.microsoft.com/office/powerpoint/2010/main" val="686574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hart, box and whisker chart&#10;&#10;Description automatically generated">
            <a:extLst>
              <a:ext uri="{FF2B5EF4-FFF2-40B4-BE49-F238E27FC236}">
                <a16:creationId xmlns:a16="http://schemas.microsoft.com/office/drawing/2014/main" id="{5069B9C1-9E6E-8243-A1B0-2CA4D14EA21D}"/>
              </a:ext>
            </a:extLst>
          </p:cNvPr>
          <p:cNvPicPr>
            <a:picLocks noChangeAspect="1"/>
          </p:cNvPicPr>
          <p:nvPr/>
        </p:nvPicPr>
        <p:blipFill>
          <a:blip r:embed="rId2"/>
          <a:stretch>
            <a:fillRect/>
          </a:stretch>
        </p:blipFill>
        <p:spPr>
          <a:xfrm>
            <a:off x="2895226" y="613332"/>
            <a:ext cx="3677410" cy="3655776"/>
          </a:xfrm>
          <a:prstGeom prst="rect">
            <a:avLst/>
          </a:prstGeom>
        </p:spPr>
      </p:pic>
      <p:sp>
        <p:nvSpPr>
          <p:cNvPr id="10" name="TextBox 9">
            <a:extLst>
              <a:ext uri="{FF2B5EF4-FFF2-40B4-BE49-F238E27FC236}">
                <a16:creationId xmlns:a16="http://schemas.microsoft.com/office/drawing/2014/main" id="{9A8E3AD3-C560-BC4E-8BC5-92C63BA74320}"/>
              </a:ext>
            </a:extLst>
          </p:cNvPr>
          <p:cNvSpPr txBox="1"/>
          <p:nvPr/>
        </p:nvSpPr>
        <p:spPr>
          <a:xfrm>
            <a:off x="2251756" y="4381684"/>
            <a:ext cx="5422418" cy="646331"/>
          </a:xfrm>
          <a:prstGeom prst="rect">
            <a:avLst/>
          </a:prstGeom>
          <a:noFill/>
        </p:spPr>
        <p:txBody>
          <a:bodyPr wrap="square">
            <a:spAutoFit/>
          </a:bodyPr>
          <a:lstStyle/>
          <a:p>
            <a:pPr algn="just"/>
            <a:r>
              <a:rPr lang="en-US" b="1" dirty="0"/>
              <a:t>Fig S1. Plcg2 expression does not change in a 12-month tauopathy mouse model, despite microgliosis</a:t>
            </a:r>
            <a:r>
              <a:rPr lang="en-US" dirty="0"/>
              <a:t>.</a:t>
            </a:r>
          </a:p>
        </p:txBody>
      </p:sp>
      <p:sp>
        <p:nvSpPr>
          <p:cNvPr id="12" name="TextBox 11">
            <a:extLst>
              <a:ext uri="{FF2B5EF4-FFF2-40B4-BE49-F238E27FC236}">
                <a16:creationId xmlns:a16="http://schemas.microsoft.com/office/drawing/2014/main" id="{D02DBD3A-A1DF-3D40-BF0D-6BFFBC2E34FF}"/>
              </a:ext>
            </a:extLst>
          </p:cNvPr>
          <p:cNvSpPr txBox="1"/>
          <p:nvPr/>
        </p:nvSpPr>
        <p:spPr>
          <a:xfrm>
            <a:off x="2251756" y="5044339"/>
            <a:ext cx="5422419" cy="1200329"/>
          </a:xfrm>
          <a:prstGeom prst="rect">
            <a:avLst/>
          </a:prstGeom>
          <a:noFill/>
        </p:spPr>
        <p:txBody>
          <a:bodyPr wrap="square">
            <a:spAutoFit/>
          </a:bodyPr>
          <a:lstStyle/>
          <a:p>
            <a:pPr indent="457200" algn="just"/>
            <a:r>
              <a:rPr lang="en-US" i="1" dirty="0"/>
              <a:t>Plcg2</a:t>
            </a:r>
            <a:r>
              <a:rPr lang="en-US" dirty="0"/>
              <a:t> levels were assessed in cortical lysates from P301S mice. Compared to WT, there were no significant changes in PLCG2 gene expression in the cortex of P301S mice (a) at twelve months of age (n=3 mice). </a:t>
            </a:r>
          </a:p>
        </p:txBody>
      </p:sp>
      <p:sp>
        <p:nvSpPr>
          <p:cNvPr id="13" name="Rectangle 12">
            <a:extLst>
              <a:ext uri="{FF2B5EF4-FFF2-40B4-BE49-F238E27FC236}">
                <a16:creationId xmlns:a16="http://schemas.microsoft.com/office/drawing/2014/main" id="{1621194E-F13F-7843-8A87-51E6DF76FE09}"/>
              </a:ext>
            </a:extLst>
          </p:cNvPr>
          <p:cNvSpPr/>
          <p:nvPr/>
        </p:nvSpPr>
        <p:spPr>
          <a:xfrm>
            <a:off x="1794555" y="151544"/>
            <a:ext cx="1042073" cy="36933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Fig S1.</a:t>
            </a:r>
          </a:p>
        </p:txBody>
      </p:sp>
    </p:spTree>
    <p:extLst>
      <p:ext uri="{BB962C8B-B14F-4D97-AF65-F5344CB8AC3E}">
        <p14:creationId xmlns:p14="http://schemas.microsoft.com/office/powerpoint/2010/main" val="2636190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71D2D78-63C2-4D4D-9AA9-8A174DBDC20B}"/>
              </a:ext>
            </a:extLst>
          </p:cNvPr>
          <p:cNvPicPr>
            <a:picLocks noChangeAspect="1"/>
          </p:cNvPicPr>
          <p:nvPr/>
        </p:nvPicPr>
        <p:blipFill>
          <a:blip r:embed="rId2"/>
          <a:stretch>
            <a:fillRect/>
          </a:stretch>
        </p:blipFill>
        <p:spPr>
          <a:xfrm>
            <a:off x="2117311" y="474953"/>
            <a:ext cx="8951742" cy="4432051"/>
          </a:xfrm>
          <a:prstGeom prst="rect">
            <a:avLst/>
          </a:prstGeom>
        </p:spPr>
      </p:pic>
      <p:sp>
        <p:nvSpPr>
          <p:cNvPr id="3" name="Rectangle 2">
            <a:extLst>
              <a:ext uri="{FF2B5EF4-FFF2-40B4-BE49-F238E27FC236}">
                <a16:creationId xmlns:a16="http://schemas.microsoft.com/office/drawing/2014/main" id="{A5DAD02B-7B3A-5B49-86F7-5464A3176BF0}"/>
              </a:ext>
            </a:extLst>
          </p:cNvPr>
          <p:cNvSpPr/>
          <p:nvPr/>
        </p:nvSpPr>
        <p:spPr>
          <a:xfrm>
            <a:off x="1794555" y="151544"/>
            <a:ext cx="1042073" cy="36933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Fig S2.</a:t>
            </a:r>
          </a:p>
        </p:txBody>
      </p:sp>
      <p:sp>
        <p:nvSpPr>
          <p:cNvPr id="4" name="TextBox 3">
            <a:extLst>
              <a:ext uri="{FF2B5EF4-FFF2-40B4-BE49-F238E27FC236}">
                <a16:creationId xmlns:a16="http://schemas.microsoft.com/office/drawing/2014/main" id="{9E6F5684-F9EF-274D-BF94-F4B5307B6BC3}"/>
              </a:ext>
            </a:extLst>
          </p:cNvPr>
          <p:cNvSpPr txBox="1"/>
          <p:nvPr/>
        </p:nvSpPr>
        <p:spPr>
          <a:xfrm>
            <a:off x="1794555" y="520876"/>
            <a:ext cx="914400"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a</a:t>
            </a:r>
          </a:p>
        </p:txBody>
      </p:sp>
      <p:sp>
        <p:nvSpPr>
          <p:cNvPr id="7" name="TextBox 6">
            <a:extLst>
              <a:ext uri="{FF2B5EF4-FFF2-40B4-BE49-F238E27FC236}">
                <a16:creationId xmlns:a16="http://schemas.microsoft.com/office/drawing/2014/main" id="{7A8CB3F0-320D-FD4C-AC97-874A12E57AD2}"/>
              </a:ext>
            </a:extLst>
          </p:cNvPr>
          <p:cNvSpPr txBox="1"/>
          <p:nvPr/>
        </p:nvSpPr>
        <p:spPr>
          <a:xfrm>
            <a:off x="2251756" y="5060418"/>
            <a:ext cx="8400202" cy="646331"/>
          </a:xfrm>
          <a:prstGeom prst="rect">
            <a:avLst/>
          </a:prstGeom>
          <a:noFill/>
        </p:spPr>
        <p:txBody>
          <a:bodyPr wrap="square">
            <a:spAutoFit/>
          </a:bodyPr>
          <a:lstStyle/>
          <a:p>
            <a:pPr algn="just"/>
            <a:r>
              <a:rPr lang="en-US" b="1" dirty="0"/>
              <a:t>Fig S2. Differential expression analysis in </a:t>
            </a:r>
            <a:r>
              <a:rPr lang="en-US" b="1" i="1" dirty="0"/>
              <a:t>Plcg2</a:t>
            </a:r>
            <a:r>
              <a:rPr lang="en-US" b="1" dirty="0"/>
              <a:t> inactivation mice identified inflammation-related pathways.</a:t>
            </a:r>
          </a:p>
        </p:txBody>
      </p:sp>
      <p:sp>
        <p:nvSpPr>
          <p:cNvPr id="5" name="TextBox 4">
            <a:extLst>
              <a:ext uri="{FF2B5EF4-FFF2-40B4-BE49-F238E27FC236}">
                <a16:creationId xmlns:a16="http://schemas.microsoft.com/office/drawing/2014/main" id="{865BB826-9E36-F145-A47F-E64BE23D6CD3}"/>
              </a:ext>
            </a:extLst>
          </p:cNvPr>
          <p:cNvSpPr txBox="1"/>
          <p:nvPr/>
        </p:nvSpPr>
        <p:spPr>
          <a:xfrm>
            <a:off x="6431804" y="520876"/>
            <a:ext cx="914400"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b</a:t>
            </a:r>
          </a:p>
        </p:txBody>
      </p:sp>
      <p:sp>
        <p:nvSpPr>
          <p:cNvPr id="9" name="TextBox 8">
            <a:extLst>
              <a:ext uri="{FF2B5EF4-FFF2-40B4-BE49-F238E27FC236}">
                <a16:creationId xmlns:a16="http://schemas.microsoft.com/office/drawing/2014/main" id="{4FC9216C-68E2-CB40-AFE3-F35B48B29A24}"/>
              </a:ext>
            </a:extLst>
          </p:cNvPr>
          <p:cNvSpPr txBox="1"/>
          <p:nvPr/>
        </p:nvSpPr>
        <p:spPr>
          <a:xfrm>
            <a:off x="2251756" y="5731827"/>
            <a:ext cx="8400202" cy="923330"/>
          </a:xfrm>
          <a:prstGeom prst="rect">
            <a:avLst/>
          </a:prstGeom>
          <a:noFill/>
        </p:spPr>
        <p:txBody>
          <a:bodyPr wrap="square">
            <a:spAutoFit/>
          </a:bodyPr>
          <a:lstStyle/>
          <a:p>
            <a:pPr algn="just"/>
            <a:r>
              <a:rPr lang="en-US" dirty="0"/>
              <a:t>The gene expression heatmap with KEGG (a) and GO BP (b) of DEGs (FDR-corrected p&lt;0.05) between the cortex of 1-month-old male WT and PLCG2 inact highlights the roles of DEGs in pathways associated with immune activation and response.</a:t>
            </a:r>
          </a:p>
        </p:txBody>
      </p:sp>
    </p:spTree>
    <p:extLst>
      <p:ext uri="{BB962C8B-B14F-4D97-AF65-F5344CB8AC3E}">
        <p14:creationId xmlns:p14="http://schemas.microsoft.com/office/powerpoint/2010/main" val="21378472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131</Words>
  <Application>Microsoft Macintosh PowerPoint</Application>
  <PresentationFormat>Widescreen</PresentationFormat>
  <Paragraphs>8</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TSAI, ANDY POYI</dc:creator>
  <cp:lastModifiedBy>Tsai, Andy Po-Yi</cp:lastModifiedBy>
  <cp:revision>2</cp:revision>
  <dcterms:created xsi:type="dcterms:W3CDTF">2021-11-18T14:52:02Z</dcterms:created>
  <dcterms:modified xsi:type="dcterms:W3CDTF">2022-01-06T03:13:32Z</dcterms:modified>
</cp:coreProperties>
</file>