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2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4BC70-67DB-4137-85A9-92C00BC25342}" type="datetimeFigureOut">
              <a:rPr lang="ko-KR" altLang="en-US" smtClean="0"/>
              <a:t>2015-08-07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A80D0-A11F-4858-BAB7-5B0DAE4193B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1500166" y="2214554"/>
          <a:ext cx="6069992" cy="2567000"/>
        </p:xfrm>
        <a:graphic>
          <a:graphicData uri="http://schemas.openxmlformats.org/drawingml/2006/table">
            <a:tbl>
              <a:tblPr/>
              <a:tblGrid>
                <a:gridCol w="1461588"/>
                <a:gridCol w="1573408"/>
                <a:gridCol w="1573408"/>
                <a:gridCol w="1461588"/>
              </a:tblGrid>
              <a:tr h="513400">
                <a:tc rowSpan="2">
                  <a:txBody>
                    <a:bodyPr/>
                    <a:lstStyle/>
                    <a:p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Correlation coefficient, r (</a:t>
                      </a:r>
                      <a:r>
                        <a:rPr lang="en-US" sz="1400" i="1" kern="100">
                          <a:latin typeface="Times New Roman"/>
                          <a:ea typeface="맑은 고딕"/>
                          <a:cs typeface="Times New Roman"/>
                        </a:rPr>
                        <a:t>p</a:t>
                      </a: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-value)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13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CXCR3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CXCL10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CXCL13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40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CD4 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-0.023 (0.909)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-0.123 (0.549)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0.453 (0.02)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1340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CD8 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0.247 (0.223)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0.128 (0.532)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-0.189 (0.355)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340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CD68 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0.152 (0.459)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맑은 고딕"/>
                          <a:cs typeface="Times New Roman"/>
                        </a:rPr>
                        <a:t>0.258 (0.204)</a:t>
                      </a:r>
                      <a:endParaRPr lang="ko-KR" sz="14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/>
                          <a:ea typeface="맑은 고딕"/>
                          <a:cs typeface="Times New Roman"/>
                        </a:rPr>
                        <a:t>0.464 (0.017)</a:t>
                      </a:r>
                      <a:endParaRPr lang="ko-KR" sz="14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6675" marR="66675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Google</dc:creator>
  <cp:lastModifiedBy>Google</cp:lastModifiedBy>
  <cp:revision>3</cp:revision>
  <dcterms:created xsi:type="dcterms:W3CDTF">2015-08-07T01:41:15Z</dcterms:created>
  <dcterms:modified xsi:type="dcterms:W3CDTF">2015-08-07T01:43:26Z</dcterms:modified>
</cp:coreProperties>
</file>