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214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92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3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62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7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0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86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9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04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54528-8C2F-F841-9FFD-15C34C5DED46}" type="datetimeFigureOut">
              <a:rPr lang="en-US" smtClean="0"/>
              <a:t>13/11/14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43CF8-A352-A94B-AEBC-806BB331F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ucasian power curves P=0.001, OR=0.02-0.2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0"/>
          <a:stretch/>
        </p:blipFill>
        <p:spPr>
          <a:xfrm>
            <a:off x="0" y="4099588"/>
            <a:ext cx="4351195" cy="26268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91912" y="3859400"/>
            <a:ext cx="1122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Caucasian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229812" y="975222"/>
            <a:ext cx="173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West Polynesian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01562" y="975222"/>
            <a:ext cx="1637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East Polynesian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19186" y="214883"/>
            <a:ext cx="5544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Association Power Curves (significance level=0.001)</a:t>
            </a:r>
            <a:endParaRPr lang="en-US" sz="2000" dirty="0"/>
          </a:p>
        </p:txBody>
      </p:sp>
      <p:pic>
        <p:nvPicPr>
          <p:cNvPr id="4" name="Picture 3" descr="WP power curves P=0.001, OR=0.02-0.20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8" b="3023"/>
          <a:stretch/>
        </p:blipFill>
        <p:spPr>
          <a:xfrm>
            <a:off x="3972164" y="1301506"/>
            <a:ext cx="4499345" cy="2662558"/>
          </a:xfrm>
          <a:prstGeom prst="rect">
            <a:avLst/>
          </a:prstGeom>
        </p:spPr>
      </p:pic>
      <p:pic>
        <p:nvPicPr>
          <p:cNvPr id="5" name="Picture 4" descr="EP power curves P=0.001, OR=0.02-0.2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14" b="-2881"/>
          <a:stretch/>
        </p:blipFill>
        <p:spPr>
          <a:xfrm>
            <a:off x="1" y="1353601"/>
            <a:ext cx="4410079" cy="2745987"/>
          </a:xfrm>
          <a:prstGeom prst="rect">
            <a:avLst/>
          </a:prstGeom>
        </p:spPr>
      </p:pic>
      <p:pic>
        <p:nvPicPr>
          <p:cNvPr id="6" name="Picture 5" descr="All Polynesian power curves P=0.001, OR=0.02-0.20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49"/>
          <a:stretch/>
        </p:blipFill>
        <p:spPr>
          <a:xfrm>
            <a:off x="4122861" y="4099588"/>
            <a:ext cx="4348648" cy="26434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78114" y="3839612"/>
            <a:ext cx="1486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Polynesian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7904613" y="237268"/>
            <a:ext cx="1150889" cy="1193668"/>
            <a:chOff x="7448123" y="159714"/>
            <a:chExt cx="1150889" cy="1193668"/>
          </a:xfrm>
        </p:grpSpPr>
        <p:grpSp>
          <p:nvGrpSpPr>
            <p:cNvPr id="23" name="Group 22"/>
            <p:cNvGrpSpPr/>
            <p:nvPr/>
          </p:nvGrpSpPr>
          <p:grpSpPr>
            <a:xfrm>
              <a:off x="7448123" y="708893"/>
              <a:ext cx="1150889" cy="644489"/>
              <a:chOff x="7362153" y="637876"/>
              <a:chExt cx="1150889" cy="644489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7362153" y="819534"/>
                <a:ext cx="667775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8097544" y="637876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1.6</a:t>
                </a:r>
                <a:endParaRPr lang="en-US" sz="1400" dirty="0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7365153" y="985748"/>
                <a:ext cx="667775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8097402" y="80147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1.4</a:t>
                </a:r>
                <a:endParaRPr lang="en-US" sz="1400" dirty="0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7366857" y="1167446"/>
                <a:ext cx="667775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8097544" y="97458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1.2</a:t>
                </a:r>
                <a:endParaRPr lang="en-US" sz="1400" dirty="0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>
            <a:xfrm>
              <a:off x="7448123" y="720651"/>
              <a:ext cx="667775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448123" y="542484"/>
              <a:ext cx="667775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8183514" y="367177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2.0</a:t>
              </a:r>
              <a:endParaRPr lang="en-US" sz="1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183514" y="549547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1.8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596237" y="159714"/>
              <a:ext cx="4010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OR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2317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P power curves P=0.05, OR=0.02-0.2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99" t="19909" r="-9262" b="-27143"/>
          <a:stretch/>
        </p:blipFill>
        <p:spPr>
          <a:xfrm>
            <a:off x="-533041" y="1344554"/>
            <a:ext cx="5433420" cy="36029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91912" y="3859400"/>
            <a:ext cx="1122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Caucasian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229812" y="975222"/>
            <a:ext cx="173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West Polynesian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01562" y="975222"/>
            <a:ext cx="1637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East Polynesian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19186" y="214883"/>
            <a:ext cx="5544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Association Power Curves (significance level=</a:t>
            </a:r>
            <a:r>
              <a:rPr lang="en-US" sz="2000" dirty="0" smtClean="0"/>
              <a:t>0.05)</a:t>
            </a:r>
            <a:endParaRPr lang="en-US" sz="20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7904613" y="237268"/>
            <a:ext cx="1150889" cy="1193668"/>
            <a:chOff x="7448123" y="159714"/>
            <a:chExt cx="1150889" cy="1193668"/>
          </a:xfrm>
        </p:grpSpPr>
        <p:grpSp>
          <p:nvGrpSpPr>
            <p:cNvPr id="23" name="Group 22"/>
            <p:cNvGrpSpPr/>
            <p:nvPr/>
          </p:nvGrpSpPr>
          <p:grpSpPr>
            <a:xfrm>
              <a:off x="7448123" y="708893"/>
              <a:ext cx="1150889" cy="644489"/>
              <a:chOff x="7362153" y="637876"/>
              <a:chExt cx="1150889" cy="644489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7362153" y="819534"/>
                <a:ext cx="667775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8097544" y="637876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1.6</a:t>
                </a:r>
                <a:endParaRPr lang="en-US" sz="1400" dirty="0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7365153" y="985748"/>
                <a:ext cx="667775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8097402" y="80147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1.4</a:t>
                </a:r>
                <a:endParaRPr lang="en-US" sz="1400" dirty="0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7366857" y="1167446"/>
                <a:ext cx="667775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8097544" y="974588"/>
                <a:ext cx="4154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1.2</a:t>
                </a:r>
                <a:endParaRPr lang="en-US" sz="1400" dirty="0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>
            <a:xfrm>
              <a:off x="7448123" y="720651"/>
              <a:ext cx="667775" cy="0"/>
            </a:xfrm>
            <a:prstGeom prst="line">
              <a:avLst/>
            </a:prstGeom>
            <a:ln>
              <a:solidFill>
                <a:schemeClr val="tx1"/>
              </a:solidFill>
              <a:prstDash val="dash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448123" y="542484"/>
              <a:ext cx="667775" cy="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8183514" y="367177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2.0</a:t>
              </a:r>
              <a:endParaRPr lang="en-US" sz="1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183514" y="549547"/>
              <a:ext cx="4154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1.8</a:t>
              </a:r>
              <a:endParaRPr lang="en-US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596237" y="159714"/>
              <a:ext cx="4010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OR</a:t>
              </a:r>
              <a:endParaRPr lang="en-US" sz="1400" dirty="0"/>
            </a:p>
          </p:txBody>
        </p:sp>
      </p:grpSp>
      <p:pic>
        <p:nvPicPr>
          <p:cNvPr id="3" name="Picture 2" descr="WP power curves P=0.05, OR=0.02-0.20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09"/>
          <a:stretch/>
        </p:blipFill>
        <p:spPr>
          <a:xfrm>
            <a:off x="4164229" y="1430936"/>
            <a:ext cx="4369992" cy="2630871"/>
          </a:xfrm>
          <a:prstGeom prst="rect">
            <a:avLst/>
          </a:prstGeom>
        </p:spPr>
      </p:pic>
      <p:pic>
        <p:nvPicPr>
          <p:cNvPr id="13" name="Picture 12" descr="Caucasian power curves P=0.05, OR=0.02-0.2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67"/>
          <a:stretch/>
        </p:blipFill>
        <p:spPr>
          <a:xfrm>
            <a:off x="1" y="4208219"/>
            <a:ext cx="4327036" cy="26497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78114" y="3839612"/>
            <a:ext cx="1486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Polynesian</a:t>
            </a:r>
            <a:endParaRPr lang="en-US" dirty="0"/>
          </a:p>
        </p:txBody>
      </p:sp>
      <p:pic>
        <p:nvPicPr>
          <p:cNvPr id="14" name="Picture 13" descr="All Polynesian power curves P=0.05, OR=0.02-0.20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9"/>
          <a:stretch/>
        </p:blipFill>
        <p:spPr>
          <a:xfrm>
            <a:off x="4168868" y="4228732"/>
            <a:ext cx="4365353" cy="26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66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44</Words>
  <Application>Microsoft Macintosh PowerPoint</Application>
  <PresentationFormat>On-screen Show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Biochemistry, University of Otago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Cushla McKinney</dc:creator>
  <cp:lastModifiedBy>Cushla McKinney</cp:lastModifiedBy>
  <cp:revision>8</cp:revision>
  <cp:lastPrinted>2014-11-12T21:17:34Z</cp:lastPrinted>
  <dcterms:created xsi:type="dcterms:W3CDTF">2014-11-12T20:26:24Z</dcterms:created>
  <dcterms:modified xsi:type="dcterms:W3CDTF">2014-11-12T21:54:48Z</dcterms:modified>
</cp:coreProperties>
</file>