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2" autoAdjust="0"/>
    <p:restoredTop sz="94718" autoAdjust="0"/>
  </p:normalViewPr>
  <p:slideViewPr>
    <p:cSldViewPr snapToGrid="0">
      <p:cViewPr>
        <p:scale>
          <a:sx n="100" d="100"/>
          <a:sy n="100" d="100"/>
        </p:scale>
        <p:origin x="-1146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C99FF58A-6AC1-43CA-B26D-3D67470BA20E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73F1BF7D-50F3-41D6-9291-CA8159673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53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6CA65E0D-CAD0-4180-82DB-B76EBC3ABE9B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1160463"/>
            <a:ext cx="5565775" cy="3132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3" tIns="46477" rIns="92953" bIns="464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7"/>
          </a:xfrm>
          <a:prstGeom prst="rect">
            <a:avLst/>
          </a:prstGeom>
        </p:spPr>
        <p:txBody>
          <a:bodyPr vert="horz" lIns="92953" tIns="46477" rIns="92953" bIns="464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4CDF62B1-A3CA-4B47-9ECB-40B9B6E4A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20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08 GC_019 Placebo </a:t>
            </a:r>
            <a:r>
              <a:rPr lang="en-US" dirty="0" err="1" smtClean="0"/>
              <a:t>grop</a:t>
            </a:r>
            <a:r>
              <a:rPr lang="en-US" dirty="0" smtClean="0"/>
              <a:t>: Visit 2 : slice 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F62B1-A3CA-4B47-9ECB-40B9B6E4A2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7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74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6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7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43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2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4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5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6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5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3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74AAA-488E-4624-AA05-E9E2FEF72CB4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2AEB7-35F4-4044-BFBA-24A11E1F1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t="22640" r="10861" b="36600"/>
          <a:stretch/>
        </p:blipFill>
        <p:spPr>
          <a:xfrm>
            <a:off x="1182519" y="1803912"/>
            <a:ext cx="3429000" cy="1824037"/>
          </a:xfrm>
          <a:ln w="635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30540" r="14633" b="33104"/>
          <a:stretch/>
        </p:blipFill>
        <p:spPr>
          <a:xfrm>
            <a:off x="4662957" y="1809751"/>
            <a:ext cx="3432654" cy="1828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613" y="3672914"/>
            <a:ext cx="3432906" cy="1828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1107" b="-1"/>
          <a:stretch/>
        </p:blipFill>
        <p:spPr>
          <a:xfrm>
            <a:off x="4666611" y="3682439"/>
            <a:ext cx="3429000" cy="18264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78613" y="1800226"/>
            <a:ext cx="320040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 useBgFill="1">
        <p:nvSpPr>
          <p:cNvPr id="9" name="TextBox 8"/>
          <p:cNvSpPr txBox="1"/>
          <p:nvPr/>
        </p:nvSpPr>
        <p:spPr>
          <a:xfrm>
            <a:off x="4666611" y="1812410"/>
            <a:ext cx="318228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78613" y="3672914"/>
            <a:ext cx="320040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 useBgFill="1">
        <p:nvSpPr>
          <p:cNvPr id="11" name="TextBox 10"/>
          <p:cNvSpPr txBox="1"/>
          <p:nvPr/>
        </p:nvSpPr>
        <p:spPr>
          <a:xfrm>
            <a:off x="4676136" y="3672914"/>
            <a:ext cx="320040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8264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15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MedQIA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GraceKim</dc:creator>
  <cp:lastModifiedBy>Murphy, Ann</cp:lastModifiedBy>
  <cp:revision>28</cp:revision>
  <cp:lastPrinted>2015-08-24T13:14:33Z</cp:lastPrinted>
  <dcterms:created xsi:type="dcterms:W3CDTF">2015-06-08T16:26:39Z</dcterms:created>
  <dcterms:modified xsi:type="dcterms:W3CDTF">2015-08-24T13:54:38Z</dcterms:modified>
</cp:coreProperties>
</file>