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7" autoAdjust="0"/>
    <p:restoredTop sz="94271"/>
  </p:normalViewPr>
  <p:slideViewPr>
    <p:cSldViewPr snapToGrid="0" snapToObjects="1">
      <p:cViewPr>
        <p:scale>
          <a:sx n="117" d="100"/>
          <a:sy n="117" d="100"/>
        </p:scale>
        <p:origin x="-462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E5F8-71E6-CB46-9F15-45FE5D6BD5C8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2758-78E5-D242-883B-05B4FDA72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3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E5F8-71E6-CB46-9F15-45FE5D6BD5C8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2758-78E5-D242-883B-05B4FDA72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7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E5F8-71E6-CB46-9F15-45FE5D6BD5C8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2758-78E5-D242-883B-05B4FDA72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10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E5F8-71E6-CB46-9F15-45FE5D6BD5C8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2758-78E5-D242-883B-05B4FDA72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3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E5F8-71E6-CB46-9F15-45FE5D6BD5C8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2758-78E5-D242-883B-05B4FDA72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55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E5F8-71E6-CB46-9F15-45FE5D6BD5C8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2758-78E5-D242-883B-05B4FDA72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42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E5F8-71E6-CB46-9F15-45FE5D6BD5C8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2758-78E5-D242-883B-05B4FDA72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34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E5F8-71E6-CB46-9F15-45FE5D6BD5C8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2758-78E5-D242-883B-05B4FDA72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95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E5F8-71E6-CB46-9F15-45FE5D6BD5C8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2758-78E5-D242-883B-05B4FDA72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886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E5F8-71E6-CB46-9F15-45FE5D6BD5C8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2758-78E5-D242-883B-05B4FDA72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14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E5F8-71E6-CB46-9F15-45FE5D6BD5C8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2758-78E5-D242-883B-05B4FDA72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518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4E5F8-71E6-CB46-9F15-45FE5D6BD5C8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72758-78E5-D242-883B-05B4FDA72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7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2255"/>
          <a:stretch/>
        </p:blipFill>
        <p:spPr>
          <a:xfrm>
            <a:off x="947141" y="1772790"/>
            <a:ext cx="8033331" cy="3422384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947141" y="838521"/>
            <a:ext cx="2467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Supplementary</a:t>
            </a:r>
            <a:r>
              <a:rPr lang="de-DE" b="1" dirty="0" smtClean="0"/>
              <a:t> </a:t>
            </a:r>
            <a:r>
              <a:rPr lang="de-DE" b="1" dirty="0" err="1" smtClean="0"/>
              <a:t>Figure</a:t>
            </a:r>
            <a:r>
              <a:rPr lang="de-DE" b="1" dirty="0" smtClean="0"/>
              <a:t> 1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405868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JABELLA</cp:lastModifiedBy>
  <cp:revision>55</cp:revision>
  <dcterms:created xsi:type="dcterms:W3CDTF">2018-01-16T08:55:33Z</dcterms:created>
  <dcterms:modified xsi:type="dcterms:W3CDTF">2019-07-02T01:56:34Z</dcterms:modified>
  <cp:category/>
</cp:coreProperties>
</file>