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sldIdLst>
    <p:sldId id="256" r:id="rId5"/>
    <p:sldId id="281" r:id="rId6"/>
    <p:sldId id="274" r:id="rId7"/>
    <p:sldId id="279" r:id="rId8"/>
    <p:sldId id="282"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0000FF"/>
    <a:srgbClr val="BFBFBF"/>
    <a:srgbClr val="D9D9D9"/>
    <a:srgbClr val="F1F1F1"/>
    <a:srgbClr val="E7E6E6"/>
    <a:srgbClr val="7F7F7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95" autoAdjust="0"/>
    <p:restoredTop sz="96536" autoAdjust="0"/>
  </p:normalViewPr>
  <p:slideViewPr>
    <p:cSldViewPr snapToGrid="0">
      <p:cViewPr>
        <p:scale>
          <a:sx n="110" d="100"/>
          <a:sy n="110" d="100"/>
        </p:scale>
        <p:origin x="3192" y="7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51645B-B24A-4677-88DA-46E668E7FCF2}" type="datetimeFigureOut">
              <a:rPr lang="ko-KR" altLang="en-US" smtClean="0"/>
              <a:t>2021-02-08</a:t>
            </a:fld>
            <a:endParaRPr lang="ko-KR" altLang="en-US"/>
          </a:p>
        </p:txBody>
      </p:sp>
      <p:sp>
        <p:nvSpPr>
          <p:cNvPr id="4" name="슬라이드 이미지 개체 틀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781883-CFFB-4C17-B12F-BD822E999926}" type="slidenum">
              <a:rPr lang="ko-KR" altLang="en-US" smtClean="0"/>
              <a:t>‹#›</a:t>
            </a:fld>
            <a:endParaRPr lang="ko-KR" altLang="en-US"/>
          </a:p>
        </p:txBody>
      </p:sp>
    </p:spTree>
    <p:extLst>
      <p:ext uri="{BB962C8B-B14F-4D97-AF65-F5344CB8AC3E}">
        <p14:creationId xmlns:p14="http://schemas.microsoft.com/office/powerpoint/2010/main" val="209989008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8D781883-CFFB-4C17-B12F-BD822E999926}" type="slidenum">
              <a:rPr lang="ko-KR" altLang="en-US" smtClean="0"/>
              <a:t>4</a:t>
            </a:fld>
            <a:endParaRPr lang="ko-KR" altLang="en-US"/>
          </a:p>
        </p:txBody>
      </p:sp>
    </p:spTree>
    <p:extLst>
      <p:ext uri="{BB962C8B-B14F-4D97-AF65-F5344CB8AC3E}">
        <p14:creationId xmlns:p14="http://schemas.microsoft.com/office/powerpoint/2010/main" val="3850292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8D781883-CFFB-4C17-B12F-BD822E999926}" type="slidenum">
              <a:rPr lang="ko-KR" altLang="en-US" smtClean="0"/>
              <a:t>5</a:t>
            </a:fld>
            <a:endParaRPr lang="ko-KR" altLang="en-US"/>
          </a:p>
        </p:txBody>
      </p:sp>
    </p:spTree>
    <p:extLst>
      <p:ext uri="{BB962C8B-B14F-4D97-AF65-F5344CB8AC3E}">
        <p14:creationId xmlns:p14="http://schemas.microsoft.com/office/powerpoint/2010/main" val="1559120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ko-KR" altLang="en-US"/>
              <a:t>마스터 제목 스타일 편집</a:t>
            </a:r>
            <a:endParaRPr lang="en-US" dirty="0"/>
          </a:p>
        </p:txBody>
      </p:sp>
      <p:sp>
        <p:nvSpPr>
          <p:cNvPr id="3" name="Subtitle 2"/>
          <p:cNvSpPr>
            <a:spLocks noGrp="1"/>
          </p:cNvSpPr>
          <p:nvPr>
            <p:ph type="subTitle" idx="1"/>
          </p:nvPr>
        </p:nvSpPr>
        <p:spPr>
          <a:xfrm>
            <a:off x="857250" y="5202944"/>
            <a:ext cx="5143500" cy="239165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3289448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66329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4"/>
            <a:ext cx="1478756" cy="8394877"/>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471488" y="527404"/>
            <a:ext cx="4350544" cy="8394877"/>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3431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3084522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467917" y="2469625"/>
            <a:ext cx="5915025" cy="4120620"/>
          </a:xfrm>
        </p:spPr>
        <p:txBody>
          <a:bodyPr anchor="b"/>
          <a:lstStyle>
            <a:lvl1pPr>
              <a:defRPr sz="4500"/>
            </a:lvl1pPr>
          </a:lstStyle>
          <a:p>
            <a:r>
              <a:rPr lang="ko-KR" altLang="en-US"/>
              <a:t>마스터 제목 스타일 편집</a:t>
            </a:r>
            <a:endParaRPr lang="en-US" dirty="0"/>
          </a:p>
        </p:txBody>
      </p:sp>
      <p:sp>
        <p:nvSpPr>
          <p:cNvPr id="3" name="Text Placeholder 2"/>
          <p:cNvSpPr>
            <a:spLocks noGrp="1"/>
          </p:cNvSpPr>
          <p:nvPr>
            <p:ph type="body" idx="1"/>
          </p:nvPr>
        </p:nvSpPr>
        <p:spPr>
          <a:xfrm>
            <a:off x="467917" y="6629227"/>
            <a:ext cx="5915025" cy="2166936"/>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a:t>마스터 텍스트 스타일 편집</a:t>
            </a:r>
          </a:p>
        </p:txBody>
      </p:sp>
      <p:sp>
        <p:nvSpPr>
          <p:cNvPr id="4" name="Date Placeholder 3"/>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4236812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Date Placeholder 4"/>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2106149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6"/>
            <a:ext cx="5915025" cy="1914702"/>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 편집</a:t>
            </a:r>
          </a:p>
        </p:txBody>
      </p:sp>
      <p:sp>
        <p:nvSpPr>
          <p:cNvPr id="4" name="Content Placeholder 3"/>
          <p:cNvSpPr>
            <a:spLocks noGrp="1"/>
          </p:cNvSpPr>
          <p:nvPr>
            <p:ph sz="half" idx="2"/>
          </p:nvPr>
        </p:nvSpPr>
        <p:spPr>
          <a:xfrm>
            <a:off x="472381" y="3618442"/>
            <a:ext cx="2901255" cy="5322183"/>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Text Placeholder 4"/>
          <p:cNvSpPr>
            <a:spLocks noGrp="1"/>
          </p:cNvSpPr>
          <p:nvPr>
            <p:ph type="body" sz="quarter" idx="3"/>
          </p:nvPr>
        </p:nvSpPr>
        <p:spPr>
          <a:xfrm>
            <a:off x="3471864"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 편집</a:t>
            </a:r>
          </a:p>
        </p:txBody>
      </p:sp>
      <p:sp>
        <p:nvSpPr>
          <p:cNvPr id="6" name="Content Placeholder 5"/>
          <p:cNvSpPr>
            <a:spLocks noGrp="1"/>
          </p:cNvSpPr>
          <p:nvPr>
            <p:ph sz="quarter" idx="4"/>
          </p:nvPr>
        </p:nvSpPr>
        <p:spPr>
          <a:xfrm>
            <a:off x="3471864" y="3618442"/>
            <a:ext cx="2915543" cy="5322183"/>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7" name="Date Placeholder 6"/>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386775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2503929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438480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ko-KR" altLang="en-US"/>
              <a:t>마스터 제목 스타일 편집</a:t>
            </a:r>
            <a:endParaRPr lang="en-US" dirty="0"/>
          </a:p>
        </p:txBody>
      </p:sp>
      <p:sp>
        <p:nvSpPr>
          <p:cNvPr id="3" name="Content Placeholder 2"/>
          <p:cNvSpPr>
            <a:spLocks noGrp="1"/>
          </p:cNvSpPr>
          <p:nvPr>
            <p:ph idx="1"/>
          </p:nvPr>
        </p:nvSpPr>
        <p:spPr>
          <a:xfrm>
            <a:off x="2915544" y="1426284"/>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806625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2915544" y="1426284"/>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B29ECDEC-BD89-461A-B91B-45E1ED9FA74E}" type="datetimeFigureOut">
              <a:rPr lang="ko-KR" altLang="en-US" smtClean="0"/>
              <a:t>2021-02-08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382035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527406"/>
            <a:ext cx="5915025" cy="1914702"/>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471488" y="9181398"/>
            <a:ext cx="1543050" cy="527402"/>
          </a:xfrm>
          <a:prstGeom prst="rect">
            <a:avLst/>
          </a:prstGeom>
        </p:spPr>
        <p:txBody>
          <a:bodyPr vert="horz" lIns="91440" tIns="45720" rIns="91440" bIns="45720" rtlCol="0" anchor="ctr"/>
          <a:lstStyle>
            <a:lvl1pPr algn="l">
              <a:defRPr sz="900">
                <a:solidFill>
                  <a:schemeClr val="tx1">
                    <a:tint val="75000"/>
                  </a:schemeClr>
                </a:solidFill>
              </a:defRPr>
            </a:lvl1pPr>
          </a:lstStyle>
          <a:p>
            <a:fld id="{B29ECDEC-BD89-461A-B91B-45E1ED9FA74E}" type="datetimeFigureOut">
              <a:rPr lang="ko-KR" altLang="en-US" smtClean="0"/>
              <a:t>2021-02-08</a:t>
            </a:fld>
            <a:endParaRPr lang="ko-KR" altLang="en-US"/>
          </a:p>
        </p:txBody>
      </p:sp>
      <p:sp>
        <p:nvSpPr>
          <p:cNvPr id="5" name="Footer Placeholder 4"/>
          <p:cNvSpPr>
            <a:spLocks noGrp="1"/>
          </p:cNvSpPr>
          <p:nvPr>
            <p:ph type="ftr" sz="quarter" idx="3"/>
          </p:nvPr>
        </p:nvSpPr>
        <p:spPr>
          <a:xfrm>
            <a:off x="2271714" y="9181398"/>
            <a:ext cx="2314575" cy="52740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4843463" y="9181398"/>
            <a:ext cx="1543050" cy="527402"/>
          </a:xfrm>
          <a:prstGeom prst="rect">
            <a:avLst/>
          </a:prstGeom>
        </p:spPr>
        <p:txBody>
          <a:bodyPr vert="horz" lIns="91440" tIns="45720" rIns="91440" bIns="45720" rtlCol="0" anchor="ctr"/>
          <a:lstStyle>
            <a:lvl1pPr algn="r">
              <a:defRPr sz="900">
                <a:solidFill>
                  <a:schemeClr val="tx1">
                    <a:tint val="75000"/>
                  </a:schemeClr>
                </a:solidFill>
              </a:defRPr>
            </a:lvl1pPr>
          </a:lstStyle>
          <a:p>
            <a:fld id="{2B4F00BD-574D-4944-A38B-1719BBCA87C7}" type="slidenum">
              <a:rPr lang="ko-KR" altLang="en-US" smtClean="0"/>
              <a:t>‹#›</a:t>
            </a:fld>
            <a:endParaRPr lang="ko-KR" altLang="en-US"/>
          </a:p>
        </p:txBody>
      </p:sp>
    </p:spTree>
    <p:extLst>
      <p:ext uri="{BB962C8B-B14F-4D97-AF65-F5344CB8AC3E}">
        <p14:creationId xmlns:p14="http://schemas.microsoft.com/office/powerpoint/2010/main" val="3427540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1"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1"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 Id="rId9" Type="http://schemas.openxmlformats.org/officeDocument/2006/relationships/image" Target="../media/image8.emf"/></Relationships>
</file>

<file path=ppt/slides/_rels/slide3.xml.rels><?xml version="1.0" encoding="UTF-8" standalone="yes"?>
<Relationships xmlns="http://schemas.openxmlformats.org/package/2006/relationships"><Relationship Id="rId13" Type="http://schemas.microsoft.com/office/2007/relationships/hdphoto" Target="../media/hdphoto6.wdp"/><Relationship Id="rId18" Type="http://schemas.openxmlformats.org/officeDocument/2006/relationships/image" Target="../media/image17.png"/><Relationship Id="rId26" Type="http://schemas.openxmlformats.org/officeDocument/2006/relationships/image" Target="../media/image21.png"/><Relationship Id="rId39" Type="http://schemas.microsoft.com/office/2007/relationships/hdphoto" Target="../media/hdphoto19.wdp"/><Relationship Id="rId21" Type="http://schemas.microsoft.com/office/2007/relationships/hdphoto" Target="../media/hdphoto10.wdp"/><Relationship Id="rId34" Type="http://schemas.openxmlformats.org/officeDocument/2006/relationships/image" Target="../media/image25.png"/><Relationship Id="rId7" Type="http://schemas.microsoft.com/office/2007/relationships/hdphoto" Target="../media/hdphoto3.wdp"/><Relationship Id="rId2" Type="http://schemas.openxmlformats.org/officeDocument/2006/relationships/image" Target="../media/image9.png"/><Relationship Id="rId16" Type="http://schemas.openxmlformats.org/officeDocument/2006/relationships/image" Target="../media/image16.png"/><Relationship Id="rId20" Type="http://schemas.openxmlformats.org/officeDocument/2006/relationships/image" Target="../media/image18.png"/><Relationship Id="rId29" Type="http://schemas.microsoft.com/office/2007/relationships/hdphoto" Target="../media/hdphoto14.wdp"/><Relationship Id="rId41" Type="http://schemas.microsoft.com/office/2007/relationships/hdphoto" Target="../media/hdphoto20.wdp"/><Relationship Id="rId1" Type="http://schemas.openxmlformats.org/officeDocument/2006/relationships/slideLayout" Target="../slideLayouts/slideLayout7.xml"/><Relationship Id="rId6" Type="http://schemas.openxmlformats.org/officeDocument/2006/relationships/image" Target="../media/image11.png"/><Relationship Id="rId11" Type="http://schemas.microsoft.com/office/2007/relationships/hdphoto" Target="../media/hdphoto5.wdp"/><Relationship Id="rId24" Type="http://schemas.openxmlformats.org/officeDocument/2006/relationships/image" Target="../media/image20.png"/><Relationship Id="rId32" Type="http://schemas.openxmlformats.org/officeDocument/2006/relationships/image" Target="../media/image24.png"/><Relationship Id="rId37" Type="http://schemas.microsoft.com/office/2007/relationships/hdphoto" Target="../media/hdphoto18.wdp"/><Relationship Id="rId40" Type="http://schemas.openxmlformats.org/officeDocument/2006/relationships/image" Target="../media/image28.png"/><Relationship Id="rId5" Type="http://schemas.microsoft.com/office/2007/relationships/hdphoto" Target="../media/hdphoto2.wdp"/><Relationship Id="rId15" Type="http://schemas.microsoft.com/office/2007/relationships/hdphoto" Target="../media/hdphoto7.wdp"/><Relationship Id="rId23" Type="http://schemas.microsoft.com/office/2007/relationships/hdphoto" Target="../media/hdphoto11.wdp"/><Relationship Id="rId28" Type="http://schemas.openxmlformats.org/officeDocument/2006/relationships/image" Target="../media/image22.png"/><Relationship Id="rId36" Type="http://schemas.openxmlformats.org/officeDocument/2006/relationships/image" Target="../media/image26.png"/><Relationship Id="rId10" Type="http://schemas.openxmlformats.org/officeDocument/2006/relationships/image" Target="../media/image13.png"/><Relationship Id="rId19" Type="http://schemas.microsoft.com/office/2007/relationships/hdphoto" Target="../media/hdphoto9.wdp"/><Relationship Id="rId31" Type="http://schemas.microsoft.com/office/2007/relationships/hdphoto" Target="../media/hdphoto15.wdp"/><Relationship Id="rId4" Type="http://schemas.openxmlformats.org/officeDocument/2006/relationships/image" Target="../media/image10.png"/><Relationship Id="rId9" Type="http://schemas.microsoft.com/office/2007/relationships/hdphoto" Target="../media/hdphoto4.wdp"/><Relationship Id="rId14" Type="http://schemas.openxmlformats.org/officeDocument/2006/relationships/image" Target="../media/image15.png"/><Relationship Id="rId22" Type="http://schemas.openxmlformats.org/officeDocument/2006/relationships/image" Target="../media/image19.png"/><Relationship Id="rId27" Type="http://schemas.microsoft.com/office/2007/relationships/hdphoto" Target="../media/hdphoto13.wdp"/><Relationship Id="rId30" Type="http://schemas.openxmlformats.org/officeDocument/2006/relationships/image" Target="../media/image23.png"/><Relationship Id="rId35" Type="http://schemas.microsoft.com/office/2007/relationships/hdphoto" Target="../media/hdphoto17.wdp"/><Relationship Id="rId8" Type="http://schemas.openxmlformats.org/officeDocument/2006/relationships/image" Target="../media/image12.png"/><Relationship Id="rId3" Type="http://schemas.microsoft.com/office/2007/relationships/hdphoto" Target="../media/hdphoto1.wdp"/><Relationship Id="rId12" Type="http://schemas.openxmlformats.org/officeDocument/2006/relationships/image" Target="../media/image14.png"/><Relationship Id="rId17" Type="http://schemas.microsoft.com/office/2007/relationships/hdphoto" Target="../media/hdphoto8.wdp"/><Relationship Id="rId25" Type="http://schemas.microsoft.com/office/2007/relationships/hdphoto" Target="../media/hdphoto12.wdp"/><Relationship Id="rId33" Type="http://schemas.microsoft.com/office/2007/relationships/hdphoto" Target="../media/hdphoto16.wdp"/><Relationship Id="rId38"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8578" y="706210"/>
            <a:ext cx="6348992" cy="1923604"/>
          </a:xfrm>
          <a:prstGeom prst="rect">
            <a:avLst/>
          </a:prstGeom>
          <a:noFill/>
        </p:spPr>
        <p:txBody>
          <a:bodyPr wrap="square" rtlCol="0">
            <a:spAutoFit/>
          </a:bodyPr>
          <a:lstStyle/>
          <a:p>
            <a:pPr algn="ctr" latinLnBrk="1"/>
            <a:r>
              <a:rPr lang="en-GB" altLang="ko-KR" sz="1400" b="1" dirty="0">
                <a:latin typeface="Times New Roman" panose="02020603050405020304" pitchFamily="18" charset="0"/>
                <a:cs typeface="Times New Roman" panose="02020603050405020304" pitchFamily="18" charset="0"/>
              </a:rPr>
              <a:t>Neutrophil Extracellular Trap </a:t>
            </a:r>
            <a:r>
              <a:rPr lang="en-GB" altLang="ko-KR" sz="1400" b="1" dirty="0" smtClean="0">
                <a:latin typeface="Times New Roman" panose="02020603050405020304" pitchFamily="18" charset="0"/>
                <a:cs typeface="Times New Roman" panose="02020603050405020304" pitchFamily="18" charset="0"/>
              </a:rPr>
              <a:t>Clearance by </a:t>
            </a:r>
            <a:r>
              <a:rPr lang="en-GB" altLang="ko-KR" sz="1400" b="1" dirty="0">
                <a:latin typeface="Times New Roman" panose="02020603050405020304" pitchFamily="18" charset="0"/>
                <a:cs typeface="Times New Roman" panose="02020603050405020304" pitchFamily="18" charset="0"/>
              </a:rPr>
              <a:t>Synovial Macrophages in Gout</a:t>
            </a:r>
            <a:endParaRPr lang="ko-KR" altLang="ko-KR" sz="1400" dirty="0">
              <a:latin typeface="Times New Roman" panose="02020603050405020304" pitchFamily="18" charset="0"/>
              <a:cs typeface="Times New Roman" panose="02020603050405020304" pitchFamily="18" charset="0"/>
            </a:endParaRPr>
          </a:p>
          <a:p>
            <a:pPr algn="ctr"/>
            <a:endParaRPr lang="en-US" altLang="ko-KR" sz="1400" dirty="0" smtClean="0">
              <a:latin typeface="Times New Roman" panose="02020603050405020304" pitchFamily="18" charset="0"/>
              <a:cs typeface="Times New Roman" panose="02020603050405020304" pitchFamily="18" charset="0"/>
            </a:endParaRPr>
          </a:p>
          <a:p>
            <a:pPr algn="ctr"/>
            <a:endParaRPr lang="en-US" altLang="ko-KR" sz="1400" dirty="0">
              <a:latin typeface="Times New Roman" panose="02020603050405020304" pitchFamily="18" charset="0"/>
              <a:cs typeface="Times New Roman" panose="02020603050405020304" pitchFamily="18" charset="0"/>
            </a:endParaRPr>
          </a:p>
          <a:p>
            <a:pPr algn="ctr" latinLnBrk="1"/>
            <a:r>
              <a:rPr lang="en-GB" altLang="ko-KR" sz="1100" dirty="0">
                <a:latin typeface="Times New Roman" panose="02020603050405020304" pitchFamily="18" charset="0"/>
                <a:cs typeface="Times New Roman" panose="02020603050405020304" pitchFamily="18" charset="0"/>
              </a:rPr>
              <a:t>Ji </a:t>
            </a:r>
            <a:r>
              <a:rPr lang="en-GB" altLang="ko-KR" sz="1100" dirty="0" err="1">
                <a:latin typeface="Times New Roman" panose="02020603050405020304" pitchFamily="18" charset="0"/>
                <a:cs typeface="Times New Roman" panose="02020603050405020304" pitchFamily="18" charset="0"/>
              </a:rPr>
              <a:t>Hye</a:t>
            </a:r>
            <a:r>
              <a:rPr lang="en-GB" altLang="ko-KR" sz="1100" dirty="0">
                <a:latin typeface="Times New Roman" panose="02020603050405020304" pitchFamily="18" charset="0"/>
                <a:cs typeface="Times New Roman" panose="02020603050405020304" pitchFamily="18" charset="0"/>
              </a:rPr>
              <a:t> Jeong</a:t>
            </a:r>
            <a:r>
              <a:rPr lang="en-GB" altLang="ko-KR" sz="1100" baseline="30000" dirty="0">
                <a:latin typeface="Times New Roman" panose="02020603050405020304" pitchFamily="18" charset="0"/>
                <a:cs typeface="Times New Roman" panose="02020603050405020304" pitchFamily="18" charset="0"/>
              </a:rPr>
              <a:t>1,2</a:t>
            </a:r>
            <a:r>
              <a:rPr lang="en-GB" altLang="ko-KR" sz="1100" dirty="0">
                <a:latin typeface="Times New Roman" panose="02020603050405020304" pitchFamily="18" charset="0"/>
                <a:cs typeface="Times New Roman" panose="02020603050405020304" pitchFamily="18" charset="0"/>
              </a:rPr>
              <a:t>, Su </a:t>
            </a:r>
            <a:r>
              <a:rPr lang="en-GB" altLang="ko-KR" sz="1100" dirty="0" err="1">
                <a:latin typeface="Times New Roman" panose="02020603050405020304" pitchFamily="18" charset="0"/>
                <a:cs typeface="Times New Roman" panose="02020603050405020304" pitchFamily="18" charset="0"/>
              </a:rPr>
              <a:t>Jin</a:t>
            </a:r>
            <a:r>
              <a:rPr lang="en-GB" altLang="ko-KR" sz="1100" dirty="0">
                <a:latin typeface="Times New Roman" panose="02020603050405020304" pitchFamily="18" charset="0"/>
                <a:cs typeface="Times New Roman" panose="02020603050405020304" pitchFamily="18" charset="0"/>
              </a:rPr>
              <a:t> Choi</a:t>
            </a:r>
            <a:r>
              <a:rPr lang="en-GB" altLang="ko-KR" sz="1100" baseline="30000" dirty="0">
                <a:latin typeface="Times New Roman" panose="02020603050405020304" pitchFamily="18" charset="0"/>
                <a:cs typeface="Times New Roman" panose="02020603050405020304" pitchFamily="18" charset="0"/>
              </a:rPr>
              <a:t>1</a:t>
            </a:r>
            <a:r>
              <a:rPr lang="en-GB" altLang="ko-KR" sz="1100" dirty="0">
                <a:latin typeface="Times New Roman" panose="02020603050405020304" pitchFamily="18" charset="0"/>
                <a:cs typeface="Times New Roman" panose="02020603050405020304" pitchFamily="18" charset="0"/>
              </a:rPr>
              <a:t>, Soo Min Ahn</a:t>
            </a:r>
            <a:r>
              <a:rPr lang="en-GB" altLang="ko-KR" sz="1100" baseline="30000" dirty="0">
                <a:latin typeface="Times New Roman" panose="02020603050405020304" pitchFamily="18" charset="0"/>
                <a:cs typeface="Times New Roman" panose="02020603050405020304" pitchFamily="18" charset="0"/>
              </a:rPr>
              <a:t>1</a:t>
            </a:r>
            <a:r>
              <a:rPr lang="en-GB" altLang="ko-KR" sz="1100" dirty="0">
                <a:latin typeface="Times New Roman" panose="02020603050405020304" pitchFamily="18" charset="0"/>
                <a:cs typeface="Times New Roman" panose="02020603050405020304" pitchFamily="18" charset="0"/>
              </a:rPr>
              <a:t>, Ji </a:t>
            </a:r>
            <a:r>
              <a:rPr lang="en-GB" altLang="ko-KR" sz="1100" dirty="0" err="1">
                <a:latin typeface="Times New Roman" panose="02020603050405020304" pitchFamily="18" charset="0"/>
                <a:cs typeface="Times New Roman" panose="02020603050405020304" pitchFamily="18" charset="0"/>
              </a:rPr>
              <a:t>Seon</a:t>
            </a:r>
            <a:r>
              <a:rPr lang="en-GB" altLang="ko-KR" sz="1100" dirty="0">
                <a:latin typeface="Times New Roman" panose="02020603050405020304" pitchFamily="18" charset="0"/>
                <a:cs typeface="Times New Roman" panose="02020603050405020304" pitchFamily="18" charset="0"/>
              </a:rPr>
              <a:t> Oh</a:t>
            </a:r>
            <a:r>
              <a:rPr lang="en-GB" altLang="ko-KR" sz="1100" baseline="30000" dirty="0">
                <a:latin typeface="Times New Roman" panose="02020603050405020304" pitchFamily="18" charset="0"/>
                <a:cs typeface="Times New Roman" panose="02020603050405020304" pitchFamily="18" charset="0"/>
              </a:rPr>
              <a:t>3</a:t>
            </a:r>
            <a:r>
              <a:rPr lang="en-GB" altLang="ko-KR" sz="1100" dirty="0">
                <a:latin typeface="Times New Roman" panose="02020603050405020304" pitchFamily="18" charset="0"/>
                <a:cs typeface="Times New Roman" panose="02020603050405020304" pitchFamily="18" charset="0"/>
              </a:rPr>
              <a:t>, </a:t>
            </a:r>
            <a:endParaRPr lang="ko-KR" altLang="ko-KR" sz="1100" dirty="0">
              <a:latin typeface="Times New Roman" panose="02020603050405020304" pitchFamily="18" charset="0"/>
              <a:cs typeface="Times New Roman" panose="02020603050405020304" pitchFamily="18" charset="0"/>
            </a:endParaRPr>
          </a:p>
          <a:p>
            <a:pPr algn="ctr" latinLnBrk="1"/>
            <a:r>
              <a:rPr lang="en-GB" altLang="ko-KR" sz="1100" dirty="0">
                <a:latin typeface="Times New Roman" panose="02020603050405020304" pitchFamily="18" charset="0"/>
                <a:cs typeface="Times New Roman" panose="02020603050405020304" pitchFamily="18" charset="0"/>
              </a:rPr>
              <a:t>Yong-Gil Kim</a:t>
            </a:r>
            <a:r>
              <a:rPr lang="en-GB" altLang="ko-KR" sz="1100" baseline="30000" dirty="0">
                <a:latin typeface="Times New Roman" panose="02020603050405020304" pitchFamily="18" charset="0"/>
                <a:cs typeface="Times New Roman" panose="02020603050405020304" pitchFamily="18" charset="0"/>
              </a:rPr>
              <a:t>1</a:t>
            </a:r>
            <a:r>
              <a:rPr lang="en-GB" altLang="ko-KR" sz="1100" dirty="0">
                <a:latin typeface="Times New Roman" panose="02020603050405020304" pitchFamily="18" charset="0"/>
                <a:cs typeface="Times New Roman" panose="02020603050405020304" pitchFamily="18" charset="0"/>
              </a:rPr>
              <a:t>, Chang-</a:t>
            </a:r>
            <a:r>
              <a:rPr lang="en-GB" altLang="ko-KR" sz="1100" dirty="0" err="1">
                <a:latin typeface="Times New Roman" panose="02020603050405020304" pitchFamily="18" charset="0"/>
                <a:cs typeface="Times New Roman" panose="02020603050405020304" pitchFamily="18" charset="0"/>
              </a:rPr>
              <a:t>Keun</a:t>
            </a:r>
            <a:r>
              <a:rPr lang="en-GB" altLang="ko-KR" sz="1100" dirty="0">
                <a:latin typeface="Times New Roman" panose="02020603050405020304" pitchFamily="18" charset="0"/>
                <a:cs typeface="Times New Roman" panose="02020603050405020304" pitchFamily="18" charset="0"/>
              </a:rPr>
              <a:t> Lee</a:t>
            </a:r>
            <a:r>
              <a:rPr lang="en-GB" altLang="ko-KR" sz="1100" baseline="30000" dirty="0">
                <a:latin typeface="Times New Roman" panose="02020603050405020304" pitchFamily="18" charset="0"/>
                <a:cs typeface="Times New Roman" panose="02020603050405020304" pitchFamily="18" charset="0"/>
              </a:rPr>
              <a:t>1</a:t>
            </a:r>
            <a:r>
              <a:rPr lang="en-GB" altLang="ko-KR" sz="1100" dirty="0">
                <a:latin typeface="Times New Roman" panose="02020603050405020304" pitchFamily="18" charset="0"/>
                <a:cs typeface="Times New Roman" panose="02020603050405020304" pitchFamily="18" charset="0"/>
              </a:rPr>
              <a:t>, Bin Yoo</a:t>
            </a:r>
            <a:r>
              <a:rPr lang="en-GB" altLang="ko-KR" sz="1100" baseline="30000" dirty="0">
                <a:latin typeface="Times New Roman" panose="02020603050405020304" pitchFamily="18" charset="0"/>
                <a:cs typeface="Times New Roman" panose="02020603050405020304" pitchFamily="18" charset="0"/>
              </a:rPr>
              <a:t>1</a:t>
            </a:r>
            <a:r>
              <a:rPr lang="en-GB" altLang="ko-KR" sz="1100" dirty="0">
                <a:latin typeface="Times New Roman" panose="02020603050405020304" pitchFamily="18" charset="0"/>
                <a:cs typeface="Times New Roman" panose="02020603050405020304" pitchFamily="18" charset="0"/>
              </a:rPr>
              <a:t> and </a:t>
            </a:r>
            <a:r>
              <a:rPr lang="en-GB" altLang="ko-KR" sz="1100" dirty="0" err="1">
                <a:latin typeface="Times New Roman" panose="02020603050405020304" pitchFamily="18" charset="0"/>
                <a:cs typeface="Times New Roman" panose="02020603050405020304" pitchFamily="18" charset="0"/>
              </a:rPr>
              <a:t>Seokchan</a:t>
            </a:r>
            <a:r>
              <a:rPr lang="en-GB" altLang="ko-KR" sz="1100" dirty="0">
                <a:latin typeface="Times New Roman" panose="02020603050405020304" pitchFamily="18" charset="0"/>
                <a:cs typeface="Times New Roman" panose="02020603050405020304" pitchFamily="18" charset="0"/>
              </a:rPr>
              <a:t> Hong</a:t>
            </a:r>
            <a:r>
              <a:rPr lang="en-GB" altLang="ko-KR" sz="1100" baseline="30000" dirty="0">
                <a:latin typeface="Times New Roman" panose="02020603050405020304" pitchFamily="18" charset="0"/>
                <a:cs typeface="Times New Roman" panose="02020603050405020304" pitchFamily="18" charset="0"/>
              </a:rPr>
              <a:t>1,*</a:t>
            </a:r>
            <a:endParaRPr lang="ko-KR" altLang="ko-KR" sz="1100" dirty="0">
              <a:latin typeface="Times New Roman" panose="02020603050405020304" pitchFamily="18" charset="0"/>
              <a:cs typeface="Times New Roman" panose="02020603050405020304" pitchFamily="18" charset="0"/>
            </a:endParaRPr>
          </a:p>
          <a:p>
            <a:pPr algn="ctr" latinLnBrk="1"/>
            <a:r>
              <a:rPr lang="en-GB" altLang="ko-KR" sz="1100" dirty="0">
                <a:latin typeface="Times New Roman" panose="02020603050405020304" pitchFamily="18" charset="0"/>
                <a:cs typeface="Times New Roman" panose="02020603050405020304" pitchFamily="18" charset="0"/>
              </a:rPr>
              <a:t> </a:t>
            </a:r>
            <a:endParaRPr lang="ko-KR" altLang="ko-KR" sz="1100" dirty="0">
              <a:latin typeface="Times New Roman" panose="02020603050405020304" pitchFamily="18" charset="0"/>
              <a:cs typeface="Times New Roman" panose="02020603050405020304" pitchFamily="18" charset="0"/>
            </a:endParaRPr>
          </a:p>
          <a:p>
            <a:pPr algn="ctr" latinLnBrk="1"/>
            <a:r>
              <a:rPr lang="en-GB" altLang="ko-KR" sz="1100" baseline="30000" dirty="0">
                <a:latin typeface="Times New Roman" panose="02020603050405020304" pitchFamily="18" charset="0"/>
                <a:cs typeface="Times New Roman" panose="02020603050405020304" pitchFamily="18" charset="0"/>
              </a:rPr>
              <a:t>1</a:t>
            </a:r>
            <a:r>
              <a:rPr lang="en-GB" altLang="ko-KR" sz="1100" dirty="0">
                <a:latin typeface="Times New Roman" panose="02020603050405020304" pitchFamily="18" charset="0"/>
                <a:cs typeface="Times New Roman" panose="02020603050405020304" pitchFamily="18" charset="0"/>
              </a:rPr>
              <a:t>Division of Rheumatology, Department of Internal Medicine, University of Ulsan College of Medicine, </a:t>
            </a:r>
            <a:r>
              <a:rPr lang="en-GB" altLang="ko-KR" sz="1100" dirty="0" err="1">
                <a:latin typeface="Times New Roman" panose="02020603050405020304" pitchFamily="18" charset="0"/>
                <a:cs typeface="Times New Roman" panose="02020603050405020304" pitchFamily="18" charset="0"/>
              </a:rPr>
              <a:t>Asan</a:t>
            </a:r>
            <a:r>
              <a:rPr lang="en-GB" altLang="ko-KR" sz="1100" dirty="0">
                <a:latin typeface="Times New Roman" panose="02020603050405020304" pitchFamily="18" charset="0"/>
                <a:cs typeface="Times New Roman" panose="02020603050405020304" pitchFamily="18" charset="0"/>
              </a:rPr>
              <a:t> Medical </a:t>
            </a:r>
            <a:r>
              <a:rPr lang="en-GB" altLang="ko-KR" sz="1100" dirty="0" err="1">
                <a:latin typeface="Times New Roman" panose="02020603050405020304" pitchFamily="18" charset="0"/>
                <a:cs typeface="Times New Roman" panose="02020603050405020304" pitchFamily="18" charset="0"/>
              </a:rPr>
              <a:t>Center</a:t>
            </a:r>
            <a:r>
              <a:rPr lang="en-GB" altLang="ko-KR" sz="1100" dirty="0">
                <a:latin typeface="Times New Roman" panose="02020603050405020304" pitchFamily="18" charset="0"/>
                <a:cs typeface="Times New Roman" panose="02020603050405020304" pitchFamily="18" charset="0"/>
              </a:rPr>
              <a:t>, Seoul, South Korea</a:t>
            </a:r>
            <a:endParaRPr lang="ko-KR" altLang="ko-KR" sz="1100" dirty="0">
              <a:latin typeface="Times New Roman" panose="02020603050405020304" pitchFamily="18" charset="0"/>
              <a:cs typeface="Times New Roman" panose="02020603050405020304" pitchFamily="18" charset="0"/>
            </a:endParaRPr>
          </a:p>
          <a:p>
            <a:pPr algn="ctr" latinLnBrk="1"/>
            <a:r>
              <a:rPr lang="en-GB" altLang="ko-KR" sz="1100" baseline="30000" dirty="0">
                <a:latin typeface="Times New Roman" panose="02020603050405020304" pitchFamily="18" charset="0"/>
                <a:cs typeface="Times New Roman" panose="02020603050405020304" pitchFamily="18" charset="0"/>
              </a:rPr>
              <a:t>2</a:t>
            </a:r>
            <a:r>
              <a:rPr lang="en-GB" altLang="ko-KR" sz="1100" dirty="0">
                <a:latin typeface="Times New Roman" panose="02020603050405020304" pitchFamily="18" charset="0"/>
                <a:cs typeface="Times New Roman" panose="02020603050405020304" pitchFamily="18" charset="0"/>
              </a:rPr>
              <a:t>Asan Institute for Life Sciences, </a:t>
            </a:r>
            <a:r>
              <a:rPr lang="en-GB" altLang="ko-KR" sz="1100" dirty="0" err="1">
                <a:latin typeface="Times New Roman" panose="02020603050405020304" pitchFamily="18" charset="0"/>
                <a:cs typeface="Times New Roman" panose="02020603050405020304" pitchFamily="18" charset="0"/>
              </a:rPr>
              <a:t>Asan</a:t>
            </a:r>
            <a:r>
              <a:rPr lang="en-GB" altLang="ko-KR" sz="1100" dirty="0">
                <a:latin typeface="Times New Roman" panose="02020603050405020304" pitchFamily="18" charset="0"/>
                <a:cs typeface="Times New Roman" panose="02020603050405020304" pitchFamily="18" charset="0"/>
              </a:rPr>
              <a:t> Medical </a:t>
            </a:r>
            <a:r>
              <a:rPr lang="en-GB" altLang="ko-KR" sz="1100" dirty="0" err="1">
                <a:latin typeface="Times New Roman" panose="02020603050405020304" pitchFamily="18" charset="0"/>
                <a:cs typeface="Times New Roman" panose="02020603050405020304" pitchFamily="18" charset="0"/>
              </a:rPr>
              <a:t>Center</a:t>
            </a:r>
            <a:r>
              <a:rPr lang="en-GB" altLang="ko-KR" sz="1100" dirty="0">
                <a:latin typeface="Times New Roman" panose="02020603050405020304" pitchFamily="18" charset="0"/>
                <a:cs typeface="Times New Roman" panose="02020603050405020304" pitchFamily="18" charset="0"/>
              </a:rPr>
              <a:t>, Seoul, South Korea</a:t>
            </a:r>
            <a:endParaRPr lang="ko-KR" altLang="ko-KR" sz="1100" dirty="0">
              <a:latin typeface="Times New Roman" panose="02020603050405020304" pitchFamily="18" charset="0"/>
              <a:cs typeface="Times New Roman" panose="02020603050405020304" pitchFamily="18" charset="0"/>
            </a:endParaRPr>
          </a:p>
          <a:p>
            <a:pPr algn="ctr"/>
            <a:r>
              <a:rPr lang="en-GB" altLang="ko-KR" sz="1100" baseline="30000" dirty="0">
                <a:latin typeface="Times New Roman" panose="02020603050405020304" pitchFamily="18" charset="0"/>
                <a:cs typeface="Times New Roman" panose="02020603050405020304" pitchFamily="18" charset="0"/>
              </a:rPr>
              <a:t>3</a:t>
            </a:r>
            <a:r>
              <a:rPr lang="en-GB" altLang="ko-KR" sz="1100" dirty="0">
                <a:latin typeface="Times New Roman" panose="02020603050405020304" pitchFamily="18" charset="0"/>
                <a:cs typeface="Times New Roman" panose="02020603050405020304" pitchFamily="18" charset="0"/>
              </a:rPr>
              <a:t>Clinical Research </a:t>
            </a:r>
            <a:r>
              <a:rPr lang="en-GB" altLang="ko-KR" sz="1100" dirty="0" err="1">
                <a:latin typeface="Times New Roman" panose="02020603050405020304" pitchFamily="18" charset="0"/>
                <a:cs typeface="Times New Roman" panose="02020603050405020304" pitchFamily="18" charset="0"/>
              </a:rPr>
              <a:t>Center</a:t>
            </a:r>
            <a:r>
              <a:rPr lang="en-GB" altLang="ko-KR" sz="1100" dirty="0">
                <a:latin typeface="Times New Roman" panose="02020603050405020304" pitchFamily="18" charset="0"/>
                <a:cs typeface="Times New Roman" panose="02020603050405020304" pitchFamily="18" charset="0"/>
              </a:rPr>
              <a:t>, </a:t>
            </a:r>
            <a:r>
              <a:rPr lang="en-GB" altLang="ko-KR" sz="1100" dirty="0" err="1">
                <a:latin typeface="Times New Roman" panose="02020603050405020304" pitchFamily="18" charset="0"/>
                <a:cs typeface="Times New Roman" panose="02020603050405020304" pitchFamily="18" charset="0"/>
              </a:rPr>
              <a:t>Asan</a:t>
            </a:r>
            <a:r>
              <a:rPr lang="en-GB" altLang="ko-KR" sz="1100" dirty="0">
                <a:latin typeface="Times New Roman" panose="02020603050405020304" pitchFamily="18" charset="0"/>
                <a:cs typeface="Times New Roman" panose="02020603050405020304" pitchFamily="18" charset="0"/>
              </a:rPr>
              <a:t> Medical </a:t>
            </a:r>
            <a:r>
              <a:rPr lang="en-GB" altLang="ko-KR" sz="1100" dirty="0" err="1">
                <a:latin typeface="Times New Roman" panose="02020603050405020304" pitchFamily="18" charset="0"/>
                <a:cs typeface="Times New Roman" panose="02020603050405020304" pitchFamily="18" charset="0"/>
              </a:rPr>
              <a:t>Center</a:t>
            </a:r>
            <a:r>
              <a:rPr lang="en-GB" altLang="ko-KR" sz="1100" dirty="0">
                <a:latin typeface="Times New Roman" panose="02020603050405020304" pitchFamily="18" charset="0"/>
                <a:cs typeface="Times New Roman" panose="02020603050405020304" pitchFamily="18" charset="0"/>
              </a:rPr>
              <a:t>, Seoul, South Korea</a:t>
            </a:r>
            <a:endParaRPr lang="en-US" altLang="ko-KR" sz="1100" dirty="0">
              <a:latin typeface="Times New Roman" panose="02020603050405020304" pitchFamily="18" charset="0"/>
              <a:cs typeface="Times New Roman" panose="02020603050405020304" pitchFamily="18" charset="0"/>
            </a:endParaRPr>
          </a:p>
        </p:txBody>
      </p:sp>
      <p:sp>
        <p:nvSpPr>
          <p:cNvPr id="2" name="직사각형 1"/>
          <p:cNvSpPr/>
          <p:nvPr/>
        </p:nvSpPr>
        <p:spPr>
          <a:xfrm>
            <a:off x="2248292" y="224419"/>
            <a:ext cx="2409565" cy="400110"/>
          </a:xfrm>
          <a:prstGeom prst="rect">
            <a:avLst/>
          </a:prstGeom>
        </p:spPr>
        <p:txBody>
          <a:bodyPr wrap="square">
            <a:spAutoFit/>
          </a:bodyPr>
          <a:lstStyle/>
          <a:p>
            <a:pPr algn="ctr"/>
            <a:r>
              <a:rPr lang="en-US" altLang="ko-KR" sz="2000" b="1" dirty="0">
                <a:latin typeface="Times New Roman" panose="02020603050405020304" pitchFamily="18" charset="0"/>
                <a:cs typeface="Times New Roman" panose="02020603050405020304" pitchFamily="18" charset="0"/>
              </a:rPr>
              <a:t>Additional file 1</a:t>
            </a:r>
            <a:endParaRPr lang="ko-KR" alt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3501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p:nvPr/>
        </p:nvGrpSpPr>
        <p:grpSpPr>
          <a:xfrm>
            <a:off x="550120" y="925514"/>
            <a:ext cx="529200" cy="529200"/>
            <a:chOff x="227013" y="2627314"/>
            <a:chExt cx="1708151" cy="1708150"/>
          </a:xfrm>
        </p:grpSpPr>
        <p:sp>
          <p:nvSpPr>
            <p:cNvPr id="4" name="Rectangle 1215"/>
            <p:cNvSpPr>
              <a:spLocks noChangeArrowheads="1"/>
            </p:cNvSpPr>
            <p:nvPr/>
          </p:nvSpPr>
          <p:spPr bwMode="auto">
            <a:xfrm>
              <a:off x="273051" y="2627314"/>
              <a:ext cx="1662113" cy="16621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 name="Freeform 1216"/>
            <p:cNvSpPr>
              <a:spLocks/>
            </p:cNvSpPr>
            <p:nvPr/>
          </p:nvSpPr>
          <p:spPr bwMode="auto">
            <a:xfrm>
              <a:off x="292101" y="3016251"/>
              <a:ext cx="1577975" cy="1260475"/>
            </a:xfrm>
            <a:custGeom>
              <a:avLst/>
              <a:gdLst>
                <a:gd name="T0" fmla="*/ 970 w 994"/>
                <a:gd name="T1" fmla="*/ 0 h 794"/>
                <a:gd name="T2" fmla="*/ 556 w 994"/>
                <a:gd name="T3" fmla="*/ 274 h 794"/>
                <a:gd name="T4" fmla="*/ 70 w 994"/>
                <a:gd name="T5" fmla="*/ 671 h 794"/>
                <a:gd name="T6" fmla="*/ 0 w 994"/>
                <a:gd name="T7" fmla="*/ 757 h 794"/>
                <a:gd name="T8" fmla="*/ 8 w 994"/>
                <a:gd name="T9" fmla="*/ 786 h 794"/>
                <a:gd name="T10" fmla="*/ 37 w 994"/>
                <a:gd name="T11" fmla="*/ 794 h 794"/>
                <a:gd name="T12" fmla="*/ 151 w 994"/>
                <a:gd name="T13" fmla="*/ 745 h 794"/>
                <a:gd name="T14" fmla="*/ 606 w 994"/>
                <a:gd name="T15" fmla="*/ 385 h 794"/>
                <a:gd name="T16" fmla="*/ 908 w 994"/>
                <a:gd name="T17" fmla="*/ 205 h 794"/>
                <a:gd name="T18" fmla="*/ 994 w 994"/>
                <a:gd name="T19" fmla="*/ 53 h 794"/>
                <a:gd name="T20" fmla="*/ 994 w 994"/>
                <a:gd name="T21" fmla="*/ 25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4" h="794">
                  <a:moveTo>
                    <a:pt x="970" y="0"/>
                  </a:moveTo>
                  <a:lnTo>
                    <a:pt x="556" y="274"/>
                  </a:lnTo>
                  <a:lnTo>
                    <a:pt x="70" y="671"/>
                  </a:lnTo>
                  <a:lnTo>
                    <a:pt x="0" y="757"/>
                  </a:lnTo>
                  <a:lnTo>
                    <a:pt x="8" y="786"/>
                  </a:lnTo>
                  <a:lnTo>
                    <a:pt x="37" y="794"/>
                  </a:lnTo>
                  <a:lnTo>
                    <a:pt x="151" y="745"/>
                  </a:lnTo>
                  <a:lnTo>
                    <a:pt x="606" y="385"/>
                  </a:lnTo>
                  <a:lnTo>
                    <a:pt x="908" y="205"/>
                  </a:lnTo>
                  <a:lnTo>
                    <a:pt x="994" y="53"/>
                  </a:lnTo>
                  <a:lnTo>
                    <a:pt x="994" y="25"/>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6" name="Line 1217"/>
            <p:cNvSpPr>
              <a:spLocks noChangeShapeType="1"/>
            </p:cNvSpPr>
            <p:nvPr/>
          </p:nvSpPr>
          <p:spPr bwMode="auto">
            <a:xfrm flipH="1" flipV="1">
              <a:off x="1831976" y="3016251"/>
              <a:ext cx="38100" cy="39688"/>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7" name="Freeform 1218"/>
            <p:cNvSpPr>
              <a:spLocks/>
            </p:cNvSpPr>
            <p:nvPr/>
          </p:nvSpPr>
          <p:spPr bwMode="auto">
            <a:xfrm>
              <a:off x="285751" y="3348039"/>
              <a:ext cx="1195388" cy="928688"/>
            </a:xfrm>
            <a:custGeom>
              <a:avLst/>
              <a:gdLst>
                <a:gd name="T0" fmla="*/ 335 w 753"/>
                <a:gd name="T1" fmla="*/ 270 h 585"/>
                <a:gd name="T2" fmla="*/ 307 w 753"/>
                <a:gd name="T3" fmla="*/ 290 h 585"/>
                <a:gd name="T4" fmla="*/ 282 w 753"/>
                <a:gd name="T5" fmla="*/ 311 h 585"/>
                <a:gd name="T6" fmla="*/ 254 w 753"/>
                <a:gd name="T7" fmla="*/ 335 h 585"/>
                <a:gd name="T8" fmla="*/ 225 w 753"/>
                <a:gd name="T9" fmla="*/ 360 h 585"/>
                <a:gd name="T10" fmla="*/ 200 w 753"/>
                <a:gd name="T11" fmla="*/ 380 h 585"/>
                <a:gd name="T12" fmla="*/ 176 w 753"/>
                <a:gd name="T13" fmla="*/ 401 h 585"/>
                <a:gd name="T14" fmla="*/ 151 w 753"/>
                <a:gd name="T15" fmla="*/ 425 h 585"/>
                <a:gd name="T16" fmla="*/ 123 w 753"/>
                <a:gd name="T17" fmla="*/ 450 h 585"/>
                <a:gd name="T18" fmla="*/ 94 w 753"/>
                <a:gd name="T19" fmla="*/ 471 h 585"/>
                <a:gd name="T20" fmla="*/ 70 w 753"/>
                <a:gd name="T21" fmla="*/ 491 h 585"/>
                <a:gd name="T22" fmla="*/ 41 w 753"/>
                <a:gd name="T23" fmla="*/ 516 h 585"/>
                <a:gd name="T24" fmla="*/ 12 w 753"/>
                <a:gd name="T25" fmla="*/ 540 h 585"/>
                <a:gd name="T26" fmla="*/ 4 w 753"/>
                <a:gd name="T27" fmla="*/ 565 h 585"/>
                <a:gd name="T28" fmla="*/ 37 w 753"/>
                <a:gd name="T29" fmla="*/ 581 h 585"/>
                <a:gd name="T30" fmla="*/ 61 w 753"/>
                <a:gd name="T31" fmla="*/ 565 h 585"/>
                <a:gd name="T32" fmla="*/ 90 w 753"/>
                <a:gd name="T33" fmla="*/ 540 h 585"/>
                <a:gd name="T34" fmla="*/ 119 w 753"/>
                <a:gd name="T35" fmla="*/ 520 h 585"/>
                <a:gd name="T36" fmla="*/ 143 w 753"/>
                <a:gd name="T37" fmla="*/ 495 h 585"/>
                <a:gd name="T38" fmla="*/ 168 w 753"/>
                <a:gd name="T39" fmla="*/ 475 h 585"/>
                <a:gd name="T40" fmla="*/ 200 w 753"/>
                <a:gd name="T41" fmla="*/ 454 h 585"/>
                <a:gd name="T42" fmla="*/ 233 w 753"/>
                <a:gd name="T43" fmla="*/ 434 h 585"/>
                <a:gd name="T44" fmla="*/ 258 w 753"/>
                <a:gd name="T45" fmla="*/ 417 h 585"/>
                <a:gd name="T46" fmla="*/ 290 w 753"/>
                <a:gd name="T47" fmla="*/ 393 h 585"/>
                <a:gd name="T48" fmla="*/ 315 w 753"/>
                <a:gd name="T49" fmla="*/ 376 h 585"/>
                <a:gd name="T50" fmla="*/ 348 w 753"/>
                <a:gd name="T51" fmla="*/ 352 h 585"/>
                <a:gd name="T52" fmla="*/ 372 w 753"/>
                <a:gd name="T53" fmla="*/ 331 h 585"/>
                <a:gd name="T54" fmla="*/ 401 w 753"/>
                <a:gd name="T55" fmla="*/ 311 h 585"/>
                <a:gd name="T56" fmla="*/ 430 w 753"/>
                <a:gd name="T57" fmla="*/ 290 h 585"/>
                <a:gd name="T58" fmla="*/ 454 w 753"/>
                <a:gd name="T59" fmla="*/ 266 h 585"/>
                <a:gd name="T60" fmla="*/ 483 w 753"/>
                <a:gd name="T61" fmla="*/ 245 h 585"/>
                <a:gd name="T62" fmla="*/ 511 w 753"/>
                <a:gd name="T63" fmla="*/ 221 h 585"/>
                <a:gd name="T64" fmla="*/ 536 w 753"/>
                <a:gd name="T65" fmla="*/ 204 h 585"/>
                <a:gd name="T66" fmla="*/ 565 w 753"/>
                <a:gd name="T67" fmla="*/ 180 h 585"/>
                <a:gd name="T68" fmla="*/ 593 w 753"/>
                <a:gd name="T69" fmla="*/ 155 h 585"/>
                <a:gd name="T70" fmla="*/ 618 w 753"/>
                <a:gd name="T71" fmla="*/ 135 h 585"/>
                <a:gd name="T72" fmla="*/ 642 w 753"/>
                <a:gd name="T73" fmla="*/ 114 h 585"/>
                <a:gd name="T74" fmla="*/ 671 w 753"/>
                <a:gd name="T75" fmla="*/ 90 h 585"/>
                <a:gd name="T76" fmla="*/ 700 w 753"/>
                <a:gd name="T77" fmla="*/ 65 h 585"/>
                <a:gd name="T78" fmla="*/ 724 w 753"/>
                <a:gd name="T79" fmla="*/ 49 h 585"/>
                <a:gd name="T80" fmla="*/ 749 w 753"/>
                <a:gd name="T81" fmla="*/ 20 h 585"/>
                <a:gd name="T82" fmla="*/ 724 w 753"/>
                <a:gd name="T83" fmla="*/ 4 h 585"/>
                <a:gd name="T84" fmla="*/ 691 w 753"/>
                <a:gd name="T85" fmla="*/ 16 h 585"/>
                <a:gd name="T86" fmla="*/ 659 w 753"/>
                <a:gd name="T87" fmla="*/ 37 h 585"/>
                <a:gd name="T88" fmla="*/ 626 w 753"/>
                <a:gd name="T89" fmla="*/ 57 h 585"/>
                <a:gd name="T90" fmla="*/ 601 w 753"/>
                <a:gd name="T91" fmla="*/ 74 h 585"/>
                <a:gd name="T92" fmla="*/ 569 w 753"/>
                <a:gd name="T93" fmla="*/ 94 h 585"/>
                <a:gd name="T94" fmla="*/ 540 w 753"/>
                <a:gd name="T95" fmla="*/ 114 h 585"/>
                <a:gd name="T96" fmla="*/ 511 w 753"/>
                <a:gd name="T97" fmla="*/ 131 h 585"/>
                <a:gd name="T98" fmla="*/ 483 w 753"/>
                <a:gd name="T99" fmla="*/ 155 h 585"/>
                <a:gd name="T100" fmla="*/ 454 w 753"/>
                <a:gd name="T101" fmla="*/ 176 h 585"/>
                <a:gd name="T102" fmla="*/ 425 w 753"/>
                <a:gd name="T103" fmla="*/ 196 h 585"/>
                <a:gd name="T104" fmla="*/ 397 w 753"/>
                <a:gd name="T105" fmla="*/ 221 h 585"/>
                <a:gd name="T106" fmla="*/ 372 w 753"/>
                <a:gd name="T107" fmla="*/ 237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3" h="585">
                  <a:moveTo>
                    <a:pt x="356" y="254"/>
                  </a:moveTo>
                  <a:lnTo>
                    <a:pt x="356" y="254"/>
                  </a:lnTo>
                  <a:lnTo>
                    <a:pt x="348" y="258"/>
                  </a:lnTo>
                  <a:lnTo>
                    <a:pt x="344" y="262"/>
                  </a:lnTo>
                  <a:lnTo>
                    <a:pt x="340" y="266"/>
                  </a:lnTo>
                  <a:lnTo>
                    <a:pt x="335" y="270"/>
                  </a:lnTo>
                  <a:lnTo>
                    <a:pt x="331" y="270"/>
                  </a:lnTo>
                  <a:lnTo>
                    <a:pt x="323" y="278"/>
                  </a:lnTo>
                  <a:lnTo>
                    <a:pt x="323" y="278"/>
                  </a:lnTo>
                  <a:lnTo>
                    <a:pt x="315" y="286"/>
                  </a:lnTo>
                  <a:lnTo>
                    <a:pt x="315" y="286"/>
                  </a:lnTo>
                  <a:lnTo>
                    <a:pt x="307" y="290"/>
                  </a:lnTo>
                  <a:lnTo>
                    <a:pt x="303" y="295"/>
                  </a:lnTo>
                  <a:lnTo>
                    <a:pt x="299" y="299"/>
                  </a:lnTo>
                  <a:lnTo>
                    <a:pt x="295" y="303"/>
                  </a:lnTo>
                  <a:lnTo>
                    <a:pt x="290" y="307"/>
                  </a:lnTo>
                  <a:lnTo>
                    <a:pt x="282" y="311"/>
                  </a:lnTo>
                  <a:lnTo>
                    <a:pt x="282" y="311"/>
                  </a:lnTo>
                  <a:lnTo>
                    <a:pt x="274" y="319"/>
                  </a:lnTo>
                  <a:lnTo>
                    <a:pt x="274" y="319"/>
                  </a:lnTo>
                  <a:lnTo>
                    <a:pt x="266" y="327"/>
                  </a:lnTo>
                  <a:lnTo>
                    <a:pt x="266" y="327"/>
                  </a:lnTo>
                  <a:lnTo>
                    <a:pt x="258" y="331"/>
                  </a:lnTo>
                  <a:lnTo>
                    <a:pt x="254" y="335"/>
                  </a:lnTo>
                  <a:lnTo>
                    <a:pt x="250" y="340"/>
                  </a:lnTo>
                  <a:lnTo>
                    <a:pt x="245" y="344"/>
                  </a:lnTo>
                  <a:lnTo>
                    <a:pt x="241" y="344"/>
                  </a:lnTo>
                  <a:lnTo>
                    <a:pt x="233" y="352"/>
                  </a:lnTo>
                  <a:lnTo>
                    <a:pt x="233" y="352"/>
                  </a:lnTo>
                  <a:lnTo>
                    <a:pt x="225" y="360"/>
                  </a:lnTo>
                  <a:lnTo>
                    <a:pt x="225" y="360"/>
                  </a:lnTo>
                  <a:lnTo>
                    <a:pt x="217" y="364"/>
                  </a:lnTo>
                  <a:lnTo>
                    <a:pt x="213" y="368"/>
                  </a:lnTo>
                  <a:lnTo>
                    <a:pt x="209" y="372"/>
                  </a:lnTo>
                  <a:lnTo>
                    <a:pt x="205" y="376"/>
                  </a:lnTo>
                  <a:lnTo>
                    <a:pt x="200" y="380"/>
                  </a:lnTo>
                  <a:lnTo>
                    <a:pt x="196" y="385"/>
                  </a:lnTo>
                  <a:lnTo>
                    <a:pt x="192" y="385"/>
                  </a:lnTo>
                  <a:lnTo>
                    <a:pt x="184" y="393"/>
                  </a:lnTo>
                  <a:lnTo>
                    <a:pt x="184" y="393"/>
                  </a:lnTo>
                  <a:lnTo>
                    <a:pt x="176" y="401"/>
                  </a:lnTo>
                  <a:lnTo>
                    <a:pt x="176" y="401"/>
                  </a:lnTo>
                  <a:lnTo>
                    <a:pt x="168" y="409"/>
                  </a:lnTo>
                  <a:lnTo>
                    <a:pt x="168" y="409"/>
                  </a:lnTo>
                  <a:lnTo>
                    <a:pt x="160" y="417"/>
                  </a:lnTo>
                  <a:lnTo>
                    <a:pt x="160" y="417"/>
                  </a:lnTo>
                  <a:lnTo>
                    <a:pt x="151" y="425"/>
                  </a:lnTo>
                  <a:lnTo>
                    <a:pt x="151" y="425"/>
                  </a:lnTo>
                  <a:lnTo>
                    <a:pt x="143" y="434"/>
                  </a:lnTo>
                  <a:lnTo>
                    <a:pt x="143" y="434"/>
                  </a:lnTo>
                  <a:lnTo>
                    <a:pt x="135" y="442"/>
                  </a:lnTo>
                  <a:lnTo>
                    <a:pt x="135" y="442"/>
                  </a:lnTo>
                  <a:lnTo>
                    <a:pt x="127" y="446"/>
                  </a:lnTo>
                  <a:lnTo>
                    <a:pt x="123" y="450"/>
                  </a:lnTo>
                  <a:lnTo>
                    <a:pt x="119" y="454"/>
                  </a:lnTo>
                  <a:lnTo>
                    <a:pt x="110" y="458"/>
                  </a:lnTo>
                  <a:lnTo>
                    <a:pt x="110" y="458"/>
                  </a:lnTo>
                  <a:lnTo>
                    <a:pt x="102" y="462"/>
                  </a:lnTo>
                  <a:lnTo>
                    <a:pt x="98" y="466"/>
                  </a:lnTo>
                  <a:lnTo>
                    <a:pt x="94" y="471"/>
                  </a:lnTo>
                  <a:lnTo>
                    <a:pt x="90" y="475"/>
                  </a:lnTo>
                  <a:lnTo>
                    <a:pt x="86" y="479"/>
                  </a:lnTo>
                  <a:lnTo>
                    <a:pt x="78" y="483"/>
                  </a:lnTo>
                  <a:lnTo>
                    <a:pt x="78" y="483"/>
                  </a:lnTo>
                  <a:lnTo>
                    <a:pt x="70" y="491"/>
                  </a:lnTo>
                  <a:lnTo>
                    <a:pt x="70" y="491"/>
                  </a:lnTo>
                  <a:lnTo>
                    <a:pt x="61" y="499"/>
                  </a:lnTo>
                  <a:lnTo>
                    <a:pt x="61" y="499"/>
                  </a:lnTo>
                  <a:lnTo>
                    <a:pt x="53" y="503"/>
                  </a:lnTo>
                  <a:lnTo>
                    <a:pt x="49" y="507"/>
                  </a:lnTo>
                  <a:lnTo>
                    <a:pt x="45" y="511"/>
                  </a:lnTo>
                  <a:lnTo>
                    <a:pt x="41" y="516"/>
                  </a:lnTo>
                  <a:lnTo>
                    <a:pt x="37" y="520"/>
                  </a:lnTo>
                  <a:lnTo>
                    <a:pt x="33" y="524"/>
                  </a:lnTo>
                  <a:lnTo>
                    <a:pt x="29" y="528"/>
                  </a:lnTo>
                  <a:lnTo>
                    <a:pt x="20" y="532"/>
                  </a:lnTo>
                  <a:lnTo>
                    <a:pt x="20" y="532"/>
                  </a:lnTo>
                  <a:lnTo>
                    <a:pt x="12" y="540"/>
                  </a:lnTo>
                  <a:lnTo>
                    <a:pt x="12" y="540"/>
                  </a:lnTo>
                  <a:lnTo>
                    <a:pt x="4" y="548"/>
                  </a:lnTo>
                  <a:lnTo>
                    <a:pt x="4" y="556"/>
                  </a:lnTo>
                  <a:lnTo>
                    <a:pt x="4" y="556"/>
                  </a:lnTo>
                  <a:lnTo>
                    <a:pt x="0" y="565"/>
                  </a:lnTo>
                  <a:lnTo>
                    <a:pt x="4" y="565"/>
                  </a:lnTo>
                  <a:lnTo>
                    <a:pt x="4" y="573"/>
                  </a:lnTo>
                  <a:lnTo>
                    <a:pt x="12" y="577"/>
                  </a:lnTo>
                  <a:lnTo>
                    <a:pt x="12" y="581"/>
                  </a:lnTo>
                  <a:lnTo>
                    <a:pt x="20" y="585"/>
                  </a:lnTo>
                  <a:lnTo>
                    <a:pt x="29" y="585"/>
                  </a:lnTo>
                  <a:lnTo>
                    <a:pt x="37" y="581"/>
                  </a:lnTo>
                  <a:lnTo>
                    <a:pt x="37" y="581"/>
                  </a:lnTo>
                  <a:lnTo>
                    <a:pt x="45" y="577"/>
                  </a:lnTo>
                  <a:lnTo>
                    <a:pt x="49" y="573"/>
                  </a:lnTo>
                  <a:lnTo>
                    <a:pt x="53" y="569"/>
                  </a:lnTo>
                  <a:lnTo>
                    <a:pt x="61" y="565"/>
                  </a:lnTo>
                  <a:lnTo>
                    <a:pt x="61" y="565"/>
                  </a:lnTo>
                  <a:lnTo>
                    <a:pt x="70" y="556"/>
                  </a:lnTo>
                  <a:lnTo>
                    <a:pt x="70" y="556"/>
                  </a:lnTo>
                  <a:lnTo>
                    <a:pt x="78" y="552"/>
                  </a:lnTo>
                  <a:lnTo>
                    <a:pt x="82" y="548"/>
                  </a:lnTo>
                  <a:lnTo>
                    <a:pt x="86" y="544"/>
                  </a:lnTo>
                  <a:lnTo>
                    <a:pt x="90" y="540"/>
                  </a:lnTo>
                  <a:lnTo>
                    <a:pt x="94" y="536"/>
                  </a:lnTo>
                  <a:lnTo>
                    <a:pt x="102" y="532"/>
                  </a:lnTo>
                  <a:lnTo>
                    <a:pt x="102" y="532"/>
                  </a:lnTo>
                  <a:lnTo>
                    <a:pt x="110" y="524"/>
                  </a:lnTo>
                  <a:lnTo>
                    <a:pt x="110" y="524"/>
                  </a:lnTo>
                  <a:lnTo>
                    <a:pt x="119" y="520"/>
                  </a:lnTo>
                  <a:lnTo>
                    <a:pt x="123" y="516"/>
                  </a:lnTo>
                  <a:lnTo>
                    <a:pt x="127" y="511"/>
                  </a:lnTo>
                  <a:lnTo>
                    <a:pt x="131" y="507"/>
                  </a:lnTo>
                  <a:lnTo>
                    <a:pt x="135" y="503"/>
                  </a:lnTo>
                  <a:lnTo>
                    <a:pt x="139" y="499"/>
                  </a:lnTo>
                  <a:lnTo>
                    <a:pt x="143" y="495"/>
                  </a:lnTo>
                  <a:lnTo>
                    <a:pt x="147" y="491"/>
                  </a:lnTo>
                  <a:lnTo>
                    <a:pt x="151" y="487"/>
                  </a:lnTo>
                  <a:lnTo>
                    <a:pt x="160" y="483"/>
                  </a:lnTo>
                  <a:lnTo>
                    <a:pt x="160" y="483"/>
                  </a:lnTo>
                  <a:lnTo>
                    <a:pt x="168" y="475"/>
                  </a:lnTo>
                  <a:lnTo>
                    <a:pt x="168" y="475"/>
                  </a:lnTo>
                  <a:lnTo>
                    <a:pt x="176" y="471"/>
                  </a:lnTo>
                  <a:lnTo>
                    <a:pt x="180" y="466"/>
                  </a:lnTo>
                  <a:lnTo>
                    <a:pt x="184" y="462"/>
                  </a:lnTo>
                  <a:lnTo>
                    <a:pt x="192" y="458"/>
                  </a:lnTo>
                  <a:lnTo>
                    <a:pt x="192" y="458"/>
                  </a:lnTo>
                  <a:lnTo>
                    <a:pt x="200" y="454"/>
                  </a:lnTo>
                  <a:lnTo>
                    <a:pt x="209" y="450"/>
                  </a:lnTo>
                  <a:lnTo>
                    <a:pt x="209" y="450"/>
                  </a:lnTo>
                  <a:lnTo>
                    <a:pt x="217" y="442"/>
                  </a:lnTo>
                  <a:lnTo>
                    <a:pt x="221" y="442"/>
                  </a:lnTo>
                  <a:lnTo>
                    <a:pt x="225" y="438"/>
                  </a:lnTo>
                  <a:lnTo>
                    <a:pt x="233" y="434"/>
                  </a:lnTo>
                  <a:lnTo>
                    <a:pt x="233" y="434"/>
                  </a:lnTo>
                  <a:lnTo>
                    <a:pt x="241" y="425"/>
                  </a:lnTo>
                  <a:lnTo>
                    <a:pt x="245" y="425"/>
                  </a:lnTo>
                  <a:lnTo>
                    <a:pt x="250" y="421"/>
                  </a:lnTo>
                  <a:lnTo>
                    <a:pt x="258" y="417"/>
                  </a:lnTo>
                  <a:lnTo>
                    <a:pt x="258" y="417"/>
                  </a:lnTo>
                  <a:lnTo>
                    <a:pt x="266" y="409"/>
                  </a:lnTo>
                  <a:lnTo>
                    <a:pt x="270" y="409"/>
                  </a:lnTo>
                  <a:lnTo>
                    <a:pt x="274" y="405"/>
                  </a:lnTo>
                  <a:lnTo>
                    <a:pt x="282" y="401"/>
                  </a:lnTo>
                  <a:lnTo>
                    <a:pt x="282" y="401"/>
                  </a:lnTo>
                  <a:lnTo>
                    <a:pt x="290" y="393"/>
                  </a:lnTo>
                  <a:lnTo>
                    <a:pt x="295" y="393"/>
                  </a:lnTo>
                  <a:lnTo>
                    <a:pt x="299" y="389"/>
                  </a:lnTo>
                  <a:lnTo>
                    <a:pt x="303" y="385"/>
                  </a:lnTo>
                  <a:lnTo>
                    <a:pt x="307" y="380"/>
                  </a:lnTo>
                  <a:lnTo>
                    <a:pt x="315" y="376"/>
                  </a:lnTo>
                  <a:lnTo>
                    <a:pt x="315" y="376"/>
                  </a:lnTo>
                  <a:lnTo>
                    <a:pt x="323" y="372"/>
                  </a:lnTo>
                  <a:lnTo>
                    <a:pt x="327" y="368"/>
                  </a:lnTo>
                  <a:lnTo>
                    <a:pt x="331" y="364"/>
                  </a:lnTo>
                  <a:lnTo>
                    <a:pt x="335" y="360"/>
                  </a:lnTo>
                  <a:lnTo>
                    <a:pt x="340" y="356"/>
                  </a:lnTo>
                  <a:lnTo>
                    <a:pt x="348" y="352"/>
                  </a:lnTo>
                  <a:lnTo>
                    <a:pt x="348" y="352"/>
                  </a:lnTo>
                  <a:lnTo>
                    <a:pt x="356" y="344"/>
                  </a:lnTo>
                  <a:lnTo>
                    <a:pt x="360" y="344"/>
                  </a:lnTo>
                  <a:lnTo>
                    <a:pt x="364" y="340"/>
                  </a:lnTo>
                  <a:lnTo>
                    <a:pt x="368" y="335"/>
                  </a:lnTo>
                  <a:lnTo>
                    <a:pt x="372" y="331"/>
                  </a:lnTo>
                  <a:lnTo>
                    <a:pt x="380" y="327"/>
                  </a:lnTo>
                  <a:lnTo>
                    <a:pt x="380" y="327"/>
                  </a:lnTo>
                  <a:lnTo>
                    <a:pt x="389" y="319"/>
                  </a:lnTo>
                  <a:lnTo>
                    <a:pt x="389" y="319"/>
                  </a:lnTo>
                  <a:lnTo>
                    <a:pt x="397" y="315"/>
                  </a:lnTo>
                  <a:lnTo>
                    <a:pt x="401" y="311"/>
                  </a:lnTo>
                  <a:lnTo>
                    <a:pt x="405" y="307"/>
                  </a:lnTo>
                  <a:lnTo>
                    <a:pt x="409" y="303"/>
                  </a:lnTo>
                  <a:lnTo>
                    <a:pt x="413" y="299"/>
                  </a:lnTo>
                  <a:lnTo>
                    <a:pt x="421" y="295"/>
                  </a:lnTo>
                  <a:lnTo>
                    <a:pt x="421" y="295"/>
                  </a:lnTo>
                  <a:lnTo>
                    <a:pt x="430" y="290"/>
                  </a:lnTo>
                  <a:lnTo>
                    <a:pt x="434" y="286"/>
                  </a:lnTo>
                  <a:lnTo>
                    <a:pt x="438" y="282"/>
                  </a:lnTo>
                  <a:lnTo>
                    <a:pt x="442" y="278"/>
                  </a:lnTo>
                  <a:lnTo>
                    <a:pt x="446" y="274"/>
                  </a:lnTo>
                  <a:lnTo>
                    <a:pt x="450" y="270"/>
                  </a:lnTo>
                  <a:lnTo>
                    <a:pt x="454" y="266"/>
                  </a:lnTo>
                  <a:lnTo>
                    <a:pt x="462" y="262"/>
                  </a:lnTo>
                  <a:lnTo>
                    <a:pt x="462" y="262"/>
                  </a:lnTo>
                  <a:lnTo>
                    <a:pt x="470" y="254"/>
                  </a:lnTo>
                  <a:lnTo>
                    <a:pt x="470" y="254"/>
                  </a:lnTo>
                  <a:lnTo>
                    <a:pt x="479" y="250"/>
                  </a:lnTo>
                  <a:lnTo>
                    <a:pt x="483" y="245"/>
                  </a:lnTo>
                  <a:lnTo>
                    <a:pt x="487" y="241"/>
                  </a:lnTo>
                  <a:lnTo>
                    <a:pt x="491" y="237"/>
                  </a:lnTo>
                  <a:lnTo>
                    <a:pt x="495" y="233"/>
                  </a:lnTo>
                  <a:lnTo>
                    <a:pt x="503" y="229"/>
                  </a:lnTo>
                  <a:lnTo>
                    <a:pt x="503" y="229"/>
                  </a:lnTo>
                  <a:lnTo>
                    <a:pt x="511" y="221"/>
                  </a:lnTo>
                  <a:lnTo>
                    <a:pt x="515" y="221"/>
                  </a:lnTo>
                  <a:lnTo>
                    <a:pt x="520" y="217"/>
                  </a:lnTo>
                  <a:lnTo>
                    <a:pt x="524" y="213"/>
                  </a:lnTo>
                  <a:lnTo>
                    <a:pt x="528" y="209"/>
                  </a:lnTo>
                  <a:lnTo>
                    <a:pt x="536" y="204"/>
                  </a:lnTo>
                  <a:lnTo>
                    <a:pt x="536" y="204"/>
                  </a:lnTo>
                  <a:lnTo>
                    <a:pt x="544" y="196"/>
                  </a:lnTo>
                  <a:lnTo>
                    <a:pt x="544" y="196"/>
                  </a:lnTo>
                  <a:lnTo>
                    <a:pt x="552" y="188"/>
                  </a:lnTo>
                  <a:lnTo>
                    <a:pt x="552" y="188"/>
                  </a:lnTo>
                  <a:lnTo>
                    <a:pt x="560" y="184"/>
                  </a:lnTo>
                  <a:lnTo>
                    <a:pt x="565" y="180"/>
                  </a:lnTo>
                  <a:lnTo>
                    <a:pt x="569" y="176"/>
                  </a:lnTo>
                  <a:lnTo>
                    <a:pt x="573" y="172"/>
                  </a:lnTo>
                  <a:lnTo>
                    <a:pt x="577" y="168"/>
                  </a:lnTo>
                  <a:lnTo>
                    <a:pt x="581" y="164"/>
                  </a:lnTo>
                  <a:lnTo>
                    <a:pt x="585" y="159"/>
                  </a:lnTo>
                  <a:lnTo>
                    <a:pt x="593" y="155"/>
                  </a:lnTo>
                  <a:lnTo>
                    <a:pt x="593" y="155"/>
                  </a:lnTo>
                  <a:lnTo>
                    <a:pt x="601" y="147"/>
                  </a:lnTo>
                  <a:lnTo>
                    <a:pt x="601" y="147"/>
                  </a:lnTo>
                  <a:lnTo>
                    <a:pt x="610" y="143"/>
                  </a:lnTo>
                  <a:lnTo>
                    <a:pt x="614" y="139"/>
                  </a:lnTo>
                  <a:lnTo>
                    <a:pt x="618" y="135"/>
                  </a:lnTo>
                  <a:lnTo>
                    <a:pt x="626" y="131"/>
                  </a:lnTo>
                  <a:lnTo>
                    <a:pt x="626" y="131"/>
                  </a:lnTo>
                  <a:lnTo>
                    <a:pt x="634" y="123"/>
                  </a:lnTo>
                  <a:lnTo>
                    <a:pt x="634" y="123"/>
                  </a:lnTo>
                  <a:lnTo>
                    <a:pt x="642" y="114"/>
                  </a:lnTo>
                  <a:lnTo>
                    <a:pt x="642" y="114"/>
                  </a:lnTo>
                  <a:lnTo>
                    <a:pt x="650" y="110"/>
                  </a:lnTo>
                  <a:lnTo>
                    <a:pt x="655" y="106"/>
                  </a:lnTo>
                  <a:lnTo>
                    <a:pt x="659" y="102"/>
                  </a:lnTo>
                  <a:lnTo>
                    <a:pt x="663" y="98"/>
                  </a:lnTo>
                  <a:lnTo>
                    <a:pt x="667" y="94"/>
                  </a:lnTo>
                  <a:lnTo>
                    <a:pt x="671" y="90"/>
                  </a:lnTo>
                  <a:lnTo>
                    <a:pt x="675" y="86"/>
                  </a:lnTo>
                  <a:lnTo>
                    <a:pt x="683" y="82"/>
                  </a:lnTo>
                  <a:lnTo>
                    <a:pt x="683" y="82"/>
                  </a:lnTo>
                  <a:lnTo>
                    <a:pt x="691" y="74"/>
                  </a:lnTo>
                  <a:lnTo>
                    <a:pt x="691" y="74"/>
                  </a:lnTo>
                  <a:lnTo>
                    <a:pt x="700" y="65"/>
                  </a:lnTo>
                  <a:lnTo>
                    <a:pt x="704" y="65"/>
                  </a:lnTo>
                  <a:lnTo>
                    <a:pt x="708" y="61"/>
                  </a:lnTo>
                  <a:lnTo>
                    <a:pt x="712" y="57"/>
                  </a:lnTo>
                  <a:lnTo>
                    <a:pt x="716" y="53"/>
                  </a:lnTo>
                  <a:lnTo>
                    <a:pt x="724" y="49"/>
                  </a:lnTo>
                  <a:lnTo>
                    <a:pt x="724" y="49"/>
                  </a:lnTo>
                  <a:lnTo>
                    <a:pt x="732" y="41"/>
                  </a:lnTo>
                  <a:lnTo>
                    <a:pt x="732" y="41"/>
                  </a:lnTo>
                  <a:lnTo>
                    <a:pt x="740" y="33"/>
                  </a:lnTo>
                  <a:lnTo>
                    <a:pt x="740" y="33"/>
                  </a:lnTo>
                  <a:lnTo>
                    <a:pt x="745" y="24"/>
                  </a:lnTo>
                  <a:lnTo>
                    <a:pt x="749" y="20"/>
                  </a:lnTo>
                  <a:lnTo>
                    <a:pt x="749" y="16"/>
                  </a:lnTo>
                  <a:lnTo>
                    <a:pt x="753" y="8"/>
                  </a:lnTo>
                  <a:lnTo>
                    <a:pt x="749" y="0"/>
                  </a:lnTo>
                  <a:lnTo>
                    <a:pt x="740" y="0"/>
                  </a:lnTo>
                  <a:lnTo>
                    <a:pt x="732" y="0"/>
                  </a:lnTo>
                  <a:lnTo>
                    <a:pt x="724" y="4"/>
                  </a:lnTo>
                  <a:lnTo>
                    <a:pt x="716" y="8"/>
                  </a:lnTo>
                  <a:lnTo>
                    <a:pt x="716" y="8"/>
                  </a:lnTo>
                  <a:lnTo>
                    <a:pt x="708" y="8"/>
                  </a:lnTo>
                  <a:lnTo>
                    <a:pt x="700" y="12"/>
                  </a:lnTo>
                  <a:lnTo>
                    <a:pt x="695" y="16"/>
                  </a:lnTo>
                  <a:lnTo>
                    <a:pt x="691" y="16"/>
                  </a:lnTo>
                  <a:lnTo>
                    <a:pt x="683" y="20"/>
                  </a:lnTo>
                  <a:lnTo>
                    <a:pt x="679" y="24"/>
                  </a:lnTo>
                  <a:lnTo>
                    <a:pt x="675" y="24"/>
                  </a:lnTo>
                  <a:lnTo>
                    <a:pt x="667" y="33"/>
                  </a:lnTo>
                  <a:lnTo>
                    <a:pt x="667" y="33"/>
                  </a:lnTo>
                  <a:lnTo>
                    <a:pt x="659" y="37"/>
                  </a:lnTo>
                  <a:lnTo>
                    <a:pt x="650" y="41"/>
                  </a:lnTo>
                  <a:lnTo>
                    <a:pt x="650" y="41"/>
                  </a:lnTo>
                  <a:lnTo>
                    <a:pt x="642" y="45"/>
                  </a:lnTo>
                  <a:lnTo>
                    <a:pt x="638" y="49"/>
                  </a:lnTo>
                  <a:lnTo>
                    <a:pt x="634" y="53"/>
                  </a:lnTo>
                  <a:lnTo>
                    <a:pt x="626" y="57"/>
                  </a:lnTo>
                  <a:lnTo>
                    <a:pt x="626" y="57"/>
                  </a:lnTo>
                  <a:lnTo>
                    <a:pt x="618" y="61"/>
                  </a:lnTo>
                  <a:lnTo>
                    <a:pt x="614" y="65"/>
                  </a:lnTo>
                  <a:lnTo>
                    <a:pt x="610" y="65"/>
                  </a:lnTo>
                  <a:lnTo>
                    <a:pt x="601" y="74"/>
                  </a:lnTo>
                  <a:lnTo>
                    <a:pt x="601" y="74"/>
                  </a:lnTo>
                  <a:lnTo>
                    <a:pt x="593" y="78"/>
                  </a:lnTo>
                  <a:lnTo>
                    <a:pt x="589" y="82"/>
                  </a:lnTo>
                  <a:lnTo>
                    <a:pt x="585" y="82"/>
                  </a:lnTo>
                  <a:lnTo>
                    <a:pt x="577" y="90"/>
                  </a:lnTo>
                  <a:lnTo>
                    <a:pt x="577" y="90"/>
                  </a:lnTo>
                  <a:lnTo>
                    <a:pt x="569" y="94"/>
                  </a:lnTo>
                  <a:lnTo>
                    <a:pt x="565" y="98"/>
                  </a:lnTo>
                  <a:lnTo>
                    <a:pt x="560" y="98"/>
                  </a:lnTo>
                  <a:lnTo>
                    <a:pt x="552" y="106"/>
                  </a:lnTo>
                  <a:lnTo>
                    <a:pt x="552" y="106"/>
                  </a:lnTo>
                  <a:lnTo>
                    <a:pt x="544" y="110"/>
                  </a:lnTo>
                  <a:lnTo>
                    <a:pt x="540" y="114"/>
                  </a:lnTo>
                  <a:lnTo>
                    <a:pt x="536" y="114"/>
                  </a:lnTo>
                  <a:lnTo>
                    <a:pt x="528" y="123"/>
                  </a:lnTo>
                  <a:lnTo>
                    <a:pt x="528" y="123"/>
                  </a:lnTo>
                  <a:lnTo>
                    <a:pt x="520" y="127"/>
                  </a:lnTo>
                  <a:lnTo>
                    <a:pt x="515" y="131"/>
                  </a:lnTo>
                  <a:lnTo>
                    <a:pt x="511" y="131"/>
                  </a:lnTo>
                  <a:lnTo>
                    <a:pt x="503" y="139"/>
                  </a:lnTo>
                  <a:lnTo>
                    <a:pt x="503" y="139"/>
                  </a:lnTo>
                  <a:lnTo>
                    <a:pt x="495" y="147"/>
                  </a:lnTo>
                  <a:lnTo>
                    <a:pt x="495" y="147"/>
                  </a:lnTo>
                  <a:lnTo>
                    <a:pt x="487" y="151"/>
                  </a:lnTo>
                  <a:lnTo>
                    <a:pt x="483" y="155"/>
                  </a:lnTo>
                  <a:lnTo>
                    <a:pt x="479" y="155"/>
                  </a:lnTo>
                  <a:lnTo>
                    <a:pt x="470" y="164"/>
                  </a:lnTo>
                  <a:lnTo>
                    <a:pt x="470" y="164"/>
                  </a:lnTo>
                  <a:lnTo>
                    <a:pt x="462" y="168"/>
                  </a:lnTo>
                  <a:lnTo>
                    <a:pt x="458" y="172"/>
                  </a:lnTo>
                  <a:lnTo>
                    <a:pt x="454" y="176"/>
                  </a:lnTo>
                  <a:lnTo>
                    <a:pt x="450" y="180"/>
                  </a:lnTo>
                  <a:lnTo>
                    <a:pt x="446" y="180"/>
                  </a:lnTo>
                  <a:lnTo>
                    <a:pt x="438" y="188"/>
                  </a:lnTo>
                  <a:lnTo>
                    <a:pt x="438" y="188"/>
                  </a:lnTo>
                  <a:lnTo>
                    <a:pt x="430" y="192"/>
                  </a:lnTo>
                  <a:lnTo>
                    <a:pt x="425" y="196"/>
                  </a:lnTo>
                  <a:lnTo>
                    <a:pt x="421" y="200"/>
                  </a:lnTo>
                  <a:lnTo>
                    <a:pt x="417" y="204"/>
                  </a:lnTo>
                  <a:lnTo>
                    <a:pt x="413" y="204"/>
                  </a:lnTo>
                  <a:lnTo>
                    <a:pt x="405" y="213"/>
                  </a:lnTo>
                  <a:lnTo>
                    <a:pt x="405" y="213"/>
                  </a:lnTo>
                  <a:lnTo>
                    <a:pt x="397" y="221"/>
                  </a:lnTo>
                  <a:lnTo>
                    <a:pt x="397" y="221"/>
                  </a:lnTo>
                  <a:lnTo>
                    <a:pt x="389" y="225"/>
                  </a:lnTo>
                  <a:lnTo>
                    <a:pt x="385" y="229"/>
                  </a:lnTo>
                  <a:lnTo>
                    <a:pt x="380" y="229"/>
                  </a:lnTo>
                  <a:lnTo>
                    <a:pt x="372" y="237"/>
                  </a:lnTo>
                  <a:lnTo>
                    <a:pt x="372" y="237"/>
                  </a:lnTo>
                  <a:lnTo>
                    <a:pt x="364" y="245"/>
                  </a:lnTo>
                  <a:lnTo>
                    <a:pt x="364" y="245"/>
                  </a:lnTo>
                  <a:lnTo>
                    <a:pt x="356" y="25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8" name="Rectangle 1219"/>
            <p:cNvSpPr>
              <a:spLocks noChangeArrowheads="1"/>
            </p:cNvSpPr>
            <p:nvPr/>
          </p:nvSpPr>
          <p:spPr bwMode="auto">
            <a:xfrm>
              <a:off x="850901" y="37512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 name="Freeform 1220"/>
            <p:cNvSpPr>
              <a:spLocks/>
            </p:cNvSpPr>
            <p:nvPr/>
          </p:nvSpPr>
          <p:spPr bwMode="auto">
            <a:xfrm>
              <a:off x="298451" y="3406776"/>
              <a:ext cx="1098550" cy="857250"/>
            </a:xfrm>
            <a:custGeom>
              <a:avLst/>
              <a:gdLst>
                <a:gd name="T0" fmla="*/ 389 w 692"/>
                <a:gd name="T1" fmla="*/ 184 h 540"/>
                <a:gd name="T2" fmla="*/ 364 w 692"/>
                <a:gd name="T3" fmla="*/ 204 h 540"/>
                <a:gd name="T4" fmla="*/ 340 w 692"/>
                <a:gd name="T5" fmla="*/ 225 h 540"/>
                <a:gd name="T6" fmla="*/ 323 w 692"/>
                <a:gd name="T7" fmla="*/ 241 h 540"/>
                <a:gd name="T8" fmla="*/ 299 w 692"/>
                <a:gd name="T9" fmla="*/ 258 h 540"/>
                <a:gd name="T10" fmla="*/ 274 w 692"/>
                <a:gd name="T11" fmla="*/ 282 h 540"/>
                <a:gd name="T12" fmla="*/ 254 w 692"/>
                <a:gd name="T13" fmla="*/ 298 h 540"/>
                <a:gd name="T14" fmla="*/ 233 w 692"/>
                <a:gd name="T15" fmla="*/ 315 h 540"/>
                <a:gd name="T16" fmla="*/ 209 w 692"/>
                <a:gd name="T17" fmla="*/ 335 h 540"/>
                <a:gd name="T18" fmla="*/ 188 w 692"/>
                <a:gd name="T19" fmla="*/ 356 h 540"/>
                <a:gd name="T20" fmla="*/ 168 w 692"/>
                <a:gd name="T21" fmla="*/ 376 h 540"/>
                <a:gd name="T22" fmla="*/ 152 w 692"/>
                <a:gd name="T23" fmla="*/ 397 h 540"/>
                <a:gd name="T24" fmla="*/ 127 w 692"/>
                <a:gd name="T25" fmla="*/ 417 h 540"/>
                <a:gd name="T26" fmla="*/ 102 w 692"/>
                <a:gd name="T27" fmla="*/ 429 h 540"/>
                <a:gd name="T28" fmla="*/ 78 w 692"/>
                <a:gd name="T29" fmla="*/ 450 h 540"/>
                <a:gd name="T30" fmla="*/ 53 w 692"/>
                <a:gd name="T31" fmla="*/ 470 h 540"/>
                <a:gd name="T32" fmla="*/ 37 w 692"/>
                <a:gd name="T33" fmla="*/ 487 h 540"/>
                <a:gd name="T34" fmla="*/ 12 w 692"/>
                <a:gd name="T35" fmla="*/ 503 h 540"/>
                <a:gd name="T36" fmla="*/ 4 w 692"/>
                <a:gd name="T37" fmla="*/ 532 h 540"/>
                <a:gd name="T38" fmla="*/ 33 w 692"/>
                <a:gd name="T39" fmla="*/ 536 h 540"/>
                <a:gd name="T40" fmla="*/ 53 w 692"/>
                <a:gd name="T41" fmla="*/ 515 h 540"/>
                <a:gd name="T42" fmla="*/ 78 w 692"/>
                <a:gd name="T43" fmla="*/ 499 h 540"/>
                <a:gd name="T44" fmla="*/ 102 w 692"/>
                <a:gd name="T45" fmla="*/ 479 h 540"/>
                <a:gd name="T46" fmla="*/ 119 w 692"/>
                <a:gd name="T47" fmla="*/ 462 h 540"/>
                <a:gd name="T48" fmla="*/ 139 w 692"/>
                <a:gd name="T49" fmla="*/ 438 h 540"/>
                <a:gd name="T50" fmla="*/ 164 w 692"/>
                <a:gd name="T51" fmla="*/ 421 h 540"/>
                <a:gd name="T52" fmla="*/ 192 w 692"/>
                <a:gd name="T53" fmla="*/ 405 h 540"/>
                <a:gd name="T54" fmla="*/ 217 w 692"/>
                <a:gd name="T55" fmla="*/ 393 h 540"/>
                <a:gd name="T56" fmla="*/ 242 w 692"/>
                <a:gd name="T57" fmla="*/ 376 h 540"/>
                <a:gd name="T58" fmla="*/ 266 w 692"/>
                <a:gd name="T59" fmla="*/ 360 h 540"/>
                <a:gd name="T60" fmla="*/ 291 w 692"/>
                <a:gd name="T61" fmla="*/ 343 h 540"/>
                <a:gd name="T62" fmla="*/ 315 w 692"/>
                <a:gd name="T63" fmla="*/ 327 h 540"/>
                <a:gd name="T64" fmla="*/ 340 w 692"/>
                <a:gd name="T65" fmla="*/ 311 h 540"/>
                <a:gd name="T66" fmla="*/ 364 w 692"/>
                <a:gd name="T67" fmla="*/ 290 h 540"/>
                <a:gd name="T68" fmla="*/ 385 w 692"/>
                <a:gd name="T69" fmla="*/ 274 h 540"/>
                <a:gd name="T70" fmla="*/ 409 w 692"/>
                <a:gd name="T71" fmla="*/ 258 h 540"/>
                <a:gd name="T72" fmla="*/ 430 w 692"/>
                <a:gd name="T73" fmla="*/ 237 h 540"/>
                <a:gd name="T74" fmla="*/ 454 w 692"/>
                <a:gd name="T75" fmla="*/ 221 h 540"/>
                <a:gd name="T76" fmla="*/ 479 w 692"/>
                <a:gd name="T77" fmla="*/ 200 h 540"/>
                <a:gd name="T78" fmla="*/ 499 w 692"/>
                <a:gd name="T79" fmla="*/ 184 h 540"/>
                <a:gd name="T80" fmla="*/ 520 w 692"/>
                <a:gd name="T81" fmla="*/ 167 h 540"/>
                <a:gd name="T82" fmla="*/ 544 w 692"/>
                <a:gd name="T83" fmla="*/ 147 h 540"/>
                <a:gd name="T84" fmla="*/ 565 w 692"/>
                <a:gd name="T85" fmla="*/ 127 h 540"/>
                <a:gd name="T86" fmla="*/ 585 w 692"/>
                <a:gd name="T87" fmla="*/ 110 h 540"/>
                <a:gd name="T88" fmla="*/ 610 w 692"/>
                <a:gd name="T89" fmla="*/ 90 h 540"/>
                <a:gd name="T90" fmla="*/ 630 w 692"/>
                <a:gd name="T91" fmla="*/ 69 h 540"/>
                <a:gd name="T92" fmla="*/ 651 w 692"/>
                <a:gd name="T93" fmla="*/ 53 h 540"/>
                <a:gd name="T94" fmla="*/ 671 w 692"/>
                <a:gd name="T95" fmla="*/ 28 h 540"/>
                <a:gd name="T96" fmla="*/ 692 w 692"/>
                <a:gd name="T97" fmla="*/ 4 h 540"/>
                <a:gd name="T98" fmla="*/ 675 w 692"/>
                <a:gd name="T99" fmla="*/ 4 h 540"/>
                <a:gd name="T100" fmla="*/ 642 w 692"/>
                <a:gd name="T101" fmla="*/ 16 h 540"/>
                <a:gd name="T102" fmla="*/ 618 w 692"/>
                <a:gd name="T103" fmla="*/ 32 h 540"/>
                <a:gd name="T104" fmla="*/ 593 w 692"/>
                <a:gd name="T105" fmla="*/ 45 h 540"/>
                <a:gd name="T106" fmla="*/ 569 w 692"/>
                <a:gd name="T107" fmla="*/ 61 h 540"/>
                <a:gd name="T108" fmla="*/ 544 w 692"/>
                <a:gd name="T109" fmla="*/ 77 h 540"/>
                <a:gd name="T110" fmla="*/ 516 w 692"/>
                <a:gd name="T111" fmla="*/ 94 h 540"/>
                <a:gd name="T112" fmla="*/ 491 w 692"/>
                <a:gd name="T113" fmla="*/ 110 h 540"/>
                <a:gd name="T114" fmla="*/ 471 w 692"/>
                <a:gd name="T115" fmla="*/ 127 h 540"/>
                <a:gd name="T116" fmla="*/ 446 w 692"/>
                <a:gd name="T117" fmla="*/ 143 h 540"/>
                <a:gd name="T118" fmla="*/ 422 w 692"/>
                <a:gd name="T119" fmla="*/ 15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2" h="540">
                  <a:moveTo>
                    <a:pt x="405" y="176"/>
                  </a:moveTo>
                  <a:lnTo>
                    <a:pt x="405" y="176"/>
                  </a:lnTo>
                  <a:lnTo>
                    <a:pt x="397" y="180"/>
                  </a:lnTo>
                  <a:lnTo>
                    <a:pt x="393" y="184"/>
                  </a:lnTo>
                  <a:lnTo>
                    <a:pt x="389" y="184"/>
                  </a:lnTo>
                  <a:lnTo>
                    <a:pt x="381" y="192"/>
                  </a:lnTo>
                  <a:lnTo>
                    <a:pt x="381" y="192"/>
                  </a:lnTo>
                  <a:lnTo>
                    <a:pt x="372" y="200"/>
                  </a:lnTo>
                  <a:lnTo>
                    <a:pt x="372" y="200"/>
                  </a:lnTo>
                  <a:lnTo>
                    <a:pt x="364" y="204"/>
                  </a:lnTo>
                  <a:lnTo>
                    <a:pt x="360" y="208"/>
                  </a:lnTo>
                  <a:lnTo>
                    <a:pt x="356" y="213"/>
                  </a:lnTo>
                  <a:lnTo>
                    <a:pt x="352" y="217"/>
                  </a:lnTo>
                  <a:lnTo>
                    <a:pt x="348" y="217"/>
                  </a:lnTo>
                  <a:lnTo>
                    <a:pt x="340" y="225"/>
                  </a:lnTo>
                  <a:lnTo>
                    <a:pt x="340" y="225"/>
                  </a:lnTo>
                  <a:lnTo>
                    <a:pt x="332" y="233"/>
                  </a:lnTo>
                  <a:lnTo>
                    <a:pt x="332" y="233"/>
                  </a:lnTo>
                  <a:lnTo>
                    <a:pt x="323" y="241"/>
                  </a:lnTo>
                  <a:lnTo>
                    <a:pt x="323" y="241"/>
                  </a:lnTo>
                  <a:lnTo>
                    <a:pt x="315" y="245"/>
                  </a:lnTo>
                  <a:lnTo>
                    <a:pt x="311" y="249"/>
                  </a:lnTo>
                  <a:lnTo>
                    <a:pt x="307" y="253"/>
                  </a:lnTo>
                  <a:lnTo>
                    <a:pt x="299" y="258"/>
                  </a:lnTo>
                  <a:lnTo>
                    <a:pt x="299" y="258"/>
                  </a:lnTo>
                  <a:lnTo>
                    <a:pt x="291" y="266"/>
                  </a:lnTo>
                  <a:lnTo>
                    <a:pt x="291" y="266"/>
                  </a:lnTo>
                  <a:lnTo>
                    <a:pt x="282" y="274"/>
                  </a:lnTo>
                  <a:lnTo>
                    <a:pt x="282" y="274"/>
                  </a:lnTo>
                  <a:lnTo>
                    <a:pt x="274" y="282"/>
                  </a:lnTo>
                  <a:lnTo>
                    <a:pt x="274" y="282"/>
                  </a:lnTo>
                  <a:lnTo>
                    <a:pt x="266" y="286"/>
                  </a:lnTo>
                  <a:lnTo>
                    <a:pt x="262" y="290"/>
                  </a:lnTo>
                  <a:lnTo>
                    <a:pt x="258" y="294"/>
                  </a:lnTo>
                  <a:lnTo>
                    <a:pt x="254" y="298"/>
                  </a:lnTo>
                  <a:lnTo>
                    <a:pt x="250" y="303"/>
                  </a:lnTo>
                  <a:lnTo>
                    <a:pt x="246" y="307"/>
                  </a:lnTo>
                  <a:lnTo>
                    <a:pt x="242" y="311"/>
                  </a:lnTo>
                  <a:lnTo>
                    <a:pt x="233" y="315"/>
                  </a:lnTo>
                  <a:lnTo>
                    <a:pt x="233" y="315"/>
                  </a:lnTo>
                  <a:lnTo>
                    <a:pt x="225" y="323"/>
                  </a:lnTo>
                  <a:lnTo>
                    <a:pt x="225" y="323"/>
                  </a:lnTo>
                  <a:lnTo>
                    <a:pt x="217" y="331"/>
                  </a:lnTo>
                  <a:lnTo>
                    <a:pt x="217" y="331"/>
                  </a:lnTo>
                  <a:lnTo>
                    <a:pt x="209" y="335"/>
                  </a:lnTo>
                  <a:lnTo>
                    <a:pt x="205" y="339"/>
                  </a:lnTo>
                  <a:lnTo>
                    <a:pt x="201" y="343"/>
                  </a:lnTo>
                  <a:lnTo>
                    <a:pt x="197" y="348"/>
                  </a:lnTo>
                  <a:lnTo>
                    <a:pt x="192" y="352"/>
                  </a:lnTo>
                  <a:lnTo>
                    <a:pt x="188" y="356"/>
                  </a:lnTo>
                  <a:lnTo>
                    <a:pt x="184" y="360"/>
                  </a:lnTo>
                  <a:lnTo>
                    <a:pt x="180" y="364"/>
                  </a:lnTo>
                  <a:lnTo>
                    <a:pt x="176" y="368"/>
                  </a:lnTo>
                  <a:lnTo>
                    <a:pt x="172" y="372"/>
                  </a:lnTo>
                  <a:lnTo>
                    <a:pt x="168" y="376"/>
                  </a:lnTo>
                  <a:lnTo>
                    <a:pt x="164" y="380"/>
                  </a:lnTo>
                  <a:lnTo>
                    <a:pt x="160" y="388"/>
                  </a:lnTo>
                  <a:lnTo>
                    <a:pt x="160" y="388"/>
                  </a:lnTo>
                  <a:lnTo>
                    <a:pt x="152" y="397"/>
                  </a:lnTo>
                  <a:lnTo>
                    <a:pt x="152" y="397"/>
                  </a:lnTo>
                  <a:lnTo>
                    <a:pt x="143" y="405"/>
                  </a:lnTo>
                  <a:lnTo>
                    <a:pt x="143" y="405"/>
                  </a:lnTo>
                  <a:lnTo>
                    <a:pt x="135" y="413"/>
                  </a:lnTo>
                  <a:lnTo>
                    <a:pt x="135" y="413"/>
                  </a:lnTo>
                  <a:lnTo>
                    <a:pt x="127" y="417"/>
                  </a:lnTo>
                  <a:lnTo>
                    <a:pt x="123" y="421"/>
                  </a:lnTo>
                  <a:lnTo>
                    <a:pt x="119" y="421"/>
                  </a:lnTo>
                  <a:lnTo>
                    <a:pt x="111" y="425"/>
                  </a:lnTo>
                  <a:lnTo>
                    <a:pt x="107" y="429"/>
                  </a:lnTo>
                  <a:lnTo>
                    <a:pt x="102" y="429"/>
                  </a:lnTo>
                  <a:lnTo>
                    <a:pt x="94" y="438"/>
                  </a:lnTo>
                  <a:lnTo>
                    <a:pt x="94" y="438"/>
                  </a:lnTo>
                  <a:lnTo>
                    <a:pt x="86" y="442"/>
                  </a:lnTo>
                  <a:lnTo>
                    <a:pt x="82" y="446"/>
                  </a:lnTo>
                  <a:lnTo>
                    <a:pt x="78" y="450"/>
                  </a:lnTo>
                  <a:lnTo>
                    <a:pt x="74" y="454"/>
                  </a:lnTo>
                  <a:lnTo>
                    <a:pt x="70" y="458"/>
                  </a:lnTo>
                  <a:lnTo>
                    <a:pt x="66" y="462"/>
                  </a:lnTo>
                  <a:lnTo>
                    <a:pt x="62" y="462"/>
                  </a:lnTo>
                  <a:lnTo>
                    <a:pt x="53" y="470"/>
                  </a:lnTo>
                  <a:lnTo>
                    <a:pt x="53" y="470"/>
                  </a:lnTo>
                  <a:lnTo>
                    <a:pt x="45" y="479"/>
                  </a:lnTo>
                  <a:lnTo>
                    <a:pt x="45" y="479"/>
                  </a:lnTo>
                  <a:lnTo>
                    <a:pt x="37" y="487"/>
                  </a:lnTo>
                  <a:lnTo>
                    <a:pt x="37" y="487"/>
                  </a:lnTo>
                  <a:lnTo>
                    <a:pt x="29" y="491"/>
                  </a:lnTo>
                  <a:lnTo>
                    <a:pt x="25" y="495"/>
                  </a:lnTo>
                  <a:lnTo>
                    <a:pt x="21" y="499"/>
                  </a:lnTo>
                  <a:lnTo>
                    <a:pt x="12" y="503"/>
                  </a:lnTo>
                  <a:lnTo>
                    <a:pt x="12" y="503"/>
                  </a:lnTo>
                  <a:lnTo>
                    <a:pt x="4" y="511"/>
                  </a:lnTo>
                  <a:lnTo>
                    <a:pt x="4" y="515"/>
                  </a:lnTo>
                  <a:lnTo>
                    <a:pt x="0" y="519"/>
                  </a:lnTo>
                  <a:lnTo>
                    <a:pt x="0" y="528"/>
                  </a:lnTo>
                  <a:lnTo>
                    <a:pt x="4" y="532"/>
                  </a:lnTo>
                  <a:lnTo>
                    <a:pt x="4" y="536"/>
                  </a:lnTo>
                  <a:lnTo>
                    <a:pt x="12" y="540"/>
                  </a:lnTo>
                  <a:lnTo>
                    <a:pt x="21" y="540"/>
                  </a:lnTo>
                  <a:lnTo>
                    <a:pt x="29" y="536"/>
                  </a:lnTo>
                  <a:lnTo>
                    <a:pt x="33" y="536"/>
                  </a:lnTo>
                  <a:lnTo>
                    <a:pt x="37" y="532"/>
                  </a:lnTo>
                  <a:lnTo>
                    <a:pt x="41" y="528"/>
                  </a:lnTo>
                  <a:lnTo>
                    <a:pt x="45" y="524"/>
                  </a:lnTo>
                  <a:lnTo>
                    <a:pt x="49" y="519"/>
                  </a:lnTo>
                  <a:lnTo>
                    <a:pt x="53" y="515"/>
                  </a:lnTo>
                  <a:lnTo>
                    <a:pt x="62" y="511"/>
                  </a:lnTo>
                  <a:lnTo>
                    <a:pt x="62" y="511"/>
                  </a:lnTo>
                  <a:lnTo>
                    <a:pt x="70" y="503"/>
                  </a:lnTo>
                  <a:lnTo>
                    <a:pt x="74" y="503"/>
                  </a:lnTo>
                  <a:lnTo>
                    <a:pt x="78" y="499"/>
                  </a:lnTo>
                  <a:lnTo>
                    <a:pt x="82" y="495"/>
                  </a:lnTo>
                  <a:lnTo>
                    <a:pt x="86" y="491"/>
                  </a:lnTo>
                  <a:lnTo>
                    <a:pt x="90" y="487"/>
                  </a:lnTo>
                  <a:lnTo>
                    <a:pt x="94" y="483"/>
                  </a:lnTo>
                  <a:lnTo>
                    <a:pt x="102" y="479"/>
                  </a:lnTo>
                  <a:lnTo>
                    <a:pt x="102" y="479"/>
                  </a:lnTo>
                  <a:lnTo>
                    <a:pt x="111" y="470"/>
                  </a:lnTo>
                  <a:lnTo>
                    <a:pt x="111" y="470"/>
                  </a:lnTo>
                  <a:lnTo>
                    <a:pt x="119" y="462"/>
                  </a:lnTo>
                  <a:lnTo>
                    <a:pt x="119" y="462"/>
                  </a:lnTo>
                  <a:lnTo>
                    <a:pt x="127" y="454"/>
                  </a:lnTo>
                  <a:lnTo>
                    <a:pt x="127" y="454"/>
                  </a:lnTo>
                  <a:lnTo>
                    <a:pt x="135" y="446"/>
                  </a:lnTo>
                  <a:lnTo>
                    <a:pt x="135" y="446"/>
                  </a:lnTo>
                  <a:lnTo>
                    <a:pt x="139" y="438"/>
                  </a:lnTo>
                  <a:lnTo>
                    <a:pt x="143" y="434"/>
                  </a:lnTo>
                  <a:lnTo>
                    <a:pt x="152" y="429"/>
                  </a:lnTo>
                  <a:lnTo>
                    <a:pt x="152" y="429"/>
                  </a:lnTo>
                  <a:lnTo>
                    <a:pt x="160" y="421"/>
                  </a:lnTo>
                  <a:lnTo>
                    <a:pt x="164" y="421"/>
                  </a:lnTo>
                  <a:lnTo>
                    <a:pt x="168" y="417"/>
                  </a:lnTo>
                  <a:lnTo>
                    <a:pt x="176" y="413"/>
                  </a:lnTo>
                  <a:lnTo>
                    <a:pt x="180" y="413"/>
                  </a:lnTo>
                  <a:lnTo>
                    <a:pt x="184" y="409"/>
                  </a:lnTo>
                  <a:lnTo>
                    <a:pt x="192" y="405"/>
                  </a:lnTo>
                  <a:lnTo>
                    <a:pt x="197" y="405"/>
                  </a:lnTo>
                  <a:lnTo>
                    <a:pt x="201" y="401"/>
                  </a:lnTo>
                  <a:lnTo>
                    <a:pt x="209" y="397"/>
                  </a:lnTo>
                  <a:lnTo>
                    <a:pt x="209" y="397"/>
                  </a:lnTo>
                  <a:lnTo>
                    <a:pt x="217" y="393"/>
                  </a:lnTo>
                  <a:lnTo>
                    <a:pt x="221" y="388"/>
                  </a:lnTo>
                  <a:lnTo>
                    <a:pt x="225" y="384"/>
                  </a:lnTo>
                  <a:lnTo>
                    <a:pt x="233" y="380"/>
                  </a:lnTo>
                  <a:lnTo>
                    <a:pt x="233" y="380"/>
                  </a:lnTo>
                  <a:lnTo>
                    <a:pt x="242" y="376"/>
                  </a:lnTo>
                  <a:lnTo>
                    <a:pt x="250" y="372"/>
                  </a:lnTo>
                  <a:lnTo>
                    <a:pt x="250" y="372"/>
                  </a:lnTo>
                  <a:lnTo>
                    <a:pt x="258" y="364"/>
                  </a:lnTo>
                  <a:lnTo>
                    <a:pt x="262" y="364"/>
                  </a:lnTo>
                  <a:lnTo>
                    <a:pt x="266" y="360"/>
                  </a:lnTo>
                  <a:lnTo>
                    <a:pt x="274" y="356"/>
                  </a:lnTo>
                  <a:lnTo>
                    <a:pt x="274" y="356"/>
                  </a:lnTo>
                  <a:lnTo>
                    <a:pt x="282" y="352"/>
                  </a:lnTo>
                  <a:lnTo>
                    <a:pt x="287" y="348"/>
                  </a:lnTo>
                  <a:lnTo>
                    <a:pt x="291" y="343"/>
                  </a:lnTo>
                  <a:lnTo>
                    <a:pt x="299" y="339"/>
                  </a:lnTo>
                  <a:lnTo>
                    <a:pt x="299" y="339"/>
                  </a:lnTo>
                  <a:lnTo>
                    <a:pt x="307" y="335"/>
                  </a:lnTo>
                  <a:lnTo>
                    <a:pt x="311" y="331"/>
                  </a:lnTo>
                  <a:lnTo>
                    <a:pt x="315" y="327"/>
                  </a:lnTo>
                  <a:lnTo>
                    <a:pt x="323" y="323"/>
                  </a:lnTo>
                  <a:lnTo>
                    <a:pt x="323" y="323"/>
                  </a:lnTo>
                  <a:lnTo>
                    <a:pt x="332" y="315"/>
                  </a:lnTo>
                  <a:lnTo>
                    <a:pt x="332" y="315"/>
                  </a:lnTo>
                  <a:lnTo>
                    <a:pt x="340" y="311"/>
                  </a:lnTo>
                  <a:lnTo>
                    <a:pt x="344" y="307"/>
                  </a:lnTo>
                  <a:lnTo>
                    <a:pt x="348" y="303"/>
                  </a:lnTo>
                  <a:lnTo>
                    <a:pt x="352" y="298"/>
                  </a:lnTo>
                  <a:lnTo>
                    <a:pt x="356" y="294"/>
                  </a:lnTo>
                  <a:lnTo>
                    <a:pt x="364" y="290"/>
                  </a:lnTo>
                  <a:lnTo>
                    <a:pt x="364" y="290"/>
                  </a:lnTo>
                  <a:lnTo>
                    <a:pt x="372" y="286"/>
                  </a:lnTo>
                  <a:lnTo>
                    <a:pt x="377" y="282"/>
                  </a:lnTo>
                  <a:lnTo>
                    <a:pt x="381" y="278"/>
                  </a:lnTo>
                  <a:lnTo>
                    <a:pt x="385" y="274"/>
                  </a:lnTo>
                  <a:lnTo>
                    <a:pt x="389" y="270"/>
                  </a:lnTo>
                  <a:lnTo>
                    <a:pt x="397" y="266"/>
                  </a:lnTo>
                  <a:lnTo>
                    <a:pt x="397" y="266"/>
                  </a:lnTo>
                  <a:lnTo>
                    <a:pt x="405" y="258"/>
                  </a:lnTo>
                  <a:lnTo>
                    <a:pt x="409" y="258"/>
                  </a:lnTo>
                  <a:lnTo>
                    <a:pt x="413" y="253"/>
                  </a:lnTo>
                  <a:lnTo>
                    <a:pt x="417" y="249"/>
                  </a:lnTo>
                  <a:lnTo>
                    <a:pt x="422" y="245"/>
                  </a:lnTo>
                  <a:lnTo>
                    <a:pt x="426" y="241"/>
                  </a:lnTo>
                  <a:lnTo>
                    <a:pt x="430" y="237"/>
                  </a:lnTo>
                  <a:lnTo>
                    <a:pt x="438" y="233"/>
                  </a:lnTo>
                  <a:lnTo>
                    <a:pt x="438" y="233"/>
                  </a:lnTo>
                  <a:lnTo>
                    <a:pt x="446" y="225"/>
                  </a:lnTo>
                  <a:lnTo>
                    <a:pt x="446" y="225"/>
                  </a:lnTo>
                  <a:lnTo>
                    <a:pt x="454" y="221"/>
                  </a:lnTo>
                  <a:lnTo>
                    <a:pt x="458" y="217"/>
                  </a:lnTo>
                  <a:lnTo>
                    <a:pt x="462" y="213"/>
                  </a:lnTo>
                  <a:lnTo>
                    <a:pt x="467" y="208"/>
                  </a:lnTo>
                  <a:lnTo>
                    <a:pt x="471" y="204"/>
                  </a:lnTo>
                  <a:lnTo>
                    <a:pt x="479" y="200"/>
                  </a:lnTo>
                  <a:lnTo>
                    <a:pt x="479" y="200"/>
                  </a:lnTo>
                  <a:lnTo>
                    <a:pt x="487" y="192"/>
                  </a:lnTo>
                  <a:lnTo>
                    <a:pt x="487" y="192"/>
                  </a:lnTo>
                  <a:lnTo>
                    <a:pt x="495" y="184"/>
                  </a:lnTo>
                  <a:lnTo>
                    <a:pt x="499" y="184"/>
                  </a:lnTo>
                  <a:lnTo>
                    <a:pt x="503" y="180"/>
                  </a:lnTo>
                  <a:lnTo>
                    <a:pt x="507" y="176"/>
                  </a:lnTo>
                  <a:lnTo>
                    <a:pt x="512" y="172"/>
                  </a:lnTo>
                  <a:lnTo>
                    <a:pt x="520" y="167"/>
                  </a:lnTo>
                  <a:lnTo>
                    <a:pt x="520" y="167"/>
                  </a:lnTo>
                  <a:lnTo>
                    <a:pt x="528" y="159"/>
                  </a:lnTo>
                  <a:lnTo>
                    <a:pt x="528" y="159"/>
                  </a:lnTo>
                  <a:lnTo>
                    <a:pt x="536" y="151"/>
                  </a:lnTo>
                  <a:lnTo>
                    <a:pt x="536" y="151"/>
                  </a:lnTo>
                  <a:lnTo>
                    <a:pt x="544" y="147"/>
                  </a:lnTo>
                  <a:lnTo>
                    <a:pt x="548" y="143"/>
                  </a:lnTo>
                  <a:lnTo>
                    <a:pt x="552" y="139"/>
                  </a:lnTo>
                  <a:lnTo>
                    <a:pt x="557" y="135"/>
                  </a:lnTo>
                  <a:lnTo>
                    <a:pt x="561" y="131"/>
                  </a:lnTo>
                  <a:lnTo>
                    <a:pt x="565" y="127"/>
                  </a:lnTo>
                  <a:lnTo>
                    <a:pt x="569" y="122"/>
                  </a:lnTo>
                  <a:lnTo>
                    <a:pt x="573" y="118"/>
                  </a:lnTo>
                  <a:lnTo>
                    <a:pt x="577" y="114"/>
                  </a:lnTo>
                  <a:lnTo>
                    <a:pt x="585" y="110"/>
                  </a:lnTo>
                  <a:lnTo>
                    <a:pt x="585" y="110"/>
                  </a:lnTo>
                  <a:lnTo>
                    <a:pt x="593" y="102"/>
                  </a:lnTo>
                  <a:lnTo>
                    <a:pt x="593" y="102"/>
                  </a:lnTo>
                  <a:lnTo>
                    <a:pt x="602" y="94"/>
                  </a:lnTo>
                  <a:lnTo>
                    <a:pt x="606" y="94"/>
                  </a:lnTo>
                  <a:lnTo>
                    <a:pt x="610" y="90"/>
                  </a:lnTo>
                  <a:lnTo>
                    <a:pt x="614" y="86"/>
                  </a:lnTo>
                  <a:lnTo>
                    <a:pt x="618" y="82"/>
                  </a:lnTo>
                  <a:lnTo>
                    <a:pt x="622" y="77"/>
                  </a:lnTo>
                  <a:lnTo>
                    <a:pt x="626" y="73"/>
                  </a:lnTo>
                  <a:lnTo>
                    <a:pt x="630" y="69"/>
                  </a:lnTo>
                  <a:lnTo>
                    <a:pt x="634" y="65"/>
                  </a:lnTo>
                  <a:lnTo>
                    <a:pt x="638" y="61"/>
                  </a:lnTo>
                  <a:lnTo>
                    <a:pt x="642" y="57"/>
                  </a:lnTo>
                  <a:lnTo>
                    <a:pt x="651" y="53"/>
                  </a:lnTo>
                  <a:lnTo>
                    <a:pt x="651" y="53"/>
                  </a:lnTo>
                  <a:lnTo>
                    <a:pt x="659" y="45"/>
                  </a:lnTo>
                  <a:lnTo>
                    <a:pt x="659" y="45"/>
                  </a:lnTo>
                  <a:lnTo>
                    <a:pt x="663" y="37"/>
                  </a:lnTo>
                  <a:lnTo>
                    <a:pt x="667" y="32"/>
                  </a:lnTo>
                  <a:lnTo>
                    <a:pt x="671" y="28"/>
                  </a:lnTo>
                  <a:lnTo>
                    <a:pt x="675" y="20"/>
                  </a:lnTo>
                  <a:lnTo>
                    <a:pt x="675" y="20"/>
                  </a:lnTo>
                  <a:lnTo>
                    <a:pt x="683" y="12"/>
                  </a:lnTo>
                  <a:lnTo>
                    <a:pt x="683" y="12"/>
                  </a:lnTo>
                  <a:lnTo>
                    <a:pt x="692" y="4"/>
                  </a:lnTo>
                  <a:lnTo>
                    <a:pt x="692" y="4"/>
                  </a:lnTo>
                  <a:lnTo>
                    <a:pt x="692" y="0"/>
                  </a:lnTo>
                  <a:lnTo>
                    <a:pt x="683" y="0"/>
                  </a:lnTo>
                  <a:lnTo>
                    <a:pt x="679" y="4"/>
                  </a:lnTo>
                  <a:lnTo>
                    <a:pt x="675" y="4"/>
                  </a:lnTo>
                  <a:lnTo>
                    <a:pt x="667" y="8"/>
                  </a:lnTo>
                  <a:lnTo>
                    <a:pt x="659" y="12"/>
                  </a:lnTo>
                  <a:lnTo>
                    <a:pt x="659" y="12"/>
                  </a:lnTo>
                  <a:lnTo>
                    <a:pt x="651" y="12"/>
                  </a:lnTo>
                  <a:lnTo>
                    <a:pt x="642" y="16"/>
                  </a:lnTo>
                  <a:lnTo>
                    <a:pt x="638" y="20"/>
                  </a:lnTo>
                  <a:lnTo>
                    <a:pt x="634" y="20"/>
                  </a:lnTo>
                  <a:lnTo>
                    <a:pt x="626" y="28"/>
                  </a:lnTo>
                  <a:lnTo>
                    <a:pt x="626" y="28"/>
                  </a:lnTo>
                  <a:lnTo>
                    <a:pt x="618" y="32"/>
                  </a:lnTo>
                  <a:lnTo>
                    <a:pt x="610" y="37"/>
                  </a:lnTo>
                  <a:lnTo>
                    <a:pt x="610" y="37"/>
                  </a:lnTo>
                  <a:lnTo>
                    <a:pt x="602" y="41"/>
                  </a:lnTo>
                  <a:lnTo>
                    <a:pt x="597" y="45"/>
                  </a:lnTo>
                  <a:lnTo>
                    <a:pt x="593" y="45"/>
                  </a:lnTo>
                  <a:lnTo>
                    <a:pt x="585" y="49"/>
                  </a:lnTo>
                  <a:lnTo>
                    <a:pt x="581" y="53"/>
                  </a:lnTo>
                  <a:lnTo>
                    <a:pt x="577" y="53"/>
                  </a:lnTo>
                  <a:lnTo>
                    <a:pt x="569" y="61"/>
                  </a:lnTo>
                  <a:lnTo>
                    <a:pt x="569" y="61"/>
                  </a:lnTo>
                  <a:lnTo>
                    <a:pt x="561" y="65"/>
                  </a:lnTo>
                  <a:lnTo>
                    <a:pt x="557" y="69"/>
                  </a:lnTo>
                  <a:lnTo>
                    <a:pt x="552" y="69"/>
                  </a:lnTo>
                  <a:lnTo>
                    <a:pt x="544" y="77"/>
                  </a:lnTo>
                  <a:lnTo>
                    <a:pt x="544" y="77"/>
                  </a:lnTo>
                  <a:lnTo>
                    <a:pt x="536" y="82"/>
                  </a:lnTo>
                  <a:lnTo>
                    <a:pt x="528" y="86"/>
                  </a:lnTo>
                  <a:lnTo>
                    <a:pt x="528" y="86"/>
                  </a:lnTo>
                  <a:lnTo>
                    <a:pt x="520" y="90"/>
                  </a:lnTo>
                  <a:lnTo>
                    <a:pt x="516" y="94"/>
                  </a:lnTo>
                  <a:lnTo>
                    <a:pt x="512" y="94"/>
                  </a:lnTo>
                  <a:lnTo>
                    <a:pt x="503" y="102"/>
                  </a:lnTo>
                  <a:lnTo>
                    <a:pt x="503" y="102"/>
                  </a:lnTo>
                  <a:lnTo>
                    <a:pt x="495" y="106"/>
                  </a:lnTo>
                  <a:lnTo>
                    <a:pt x="491" y="110"/>
                  </a:lnTo>
                  <a:lnTo>
                    <a:pt x="487" y="114"/>
                  </a:lnTo>
                  <a:lnTo>
                    <a:pt x="483" y="118"/>
                  </a:lnTo>
                  <a:lnTo>
                    <a:pt x="479" y="118"/>
                  </a:lnTo>
                  <a:lnTo>
                    <a:pt x="471" y="127"/>
                  </a:lnTo>
                  <a:lnTo>
                    <a:pt x="471" y="127"/>
                  </a:lnTo>
                  <a:lnTo>
                    <a:pt x="462" y="131"/>
                  </a:lnTo>
                  <a:lnTo>
                    <a:pt x="458" y="135"/>
                  </a:lnTo>
                  <a:lnTo>
                    <a:pt x="454" y="135"/>
                  </a:lnTo>
                  <a:lnTo>
                    <a:pt x="446" y="143"/>
                  </a:lnTo>
                  <a:lnTo>
                    <a:pt x="446" y="143"/>
                  </a:lnTo>
                  <a:lnTo>
                    <a:pt x="438" y="147"/>
                  </a:lnTo>
                  <a:lnTo>
                    <a:pt x="434" y="151"/>
                  </a:lnTo>
                  <a:lnTo>
                    <a:pt x="430" y="155"/>
                  </a:lnTo>
                  <a:lnTo>
                    <a:pt x="426" y="159"/>
                  </a:lnTo>
                  <a:lnTo>
                    <a:pt x="422" y="159"/>
                  </a:lnTo>
                  <a:lnTo>
                    <a:pt x="413" y="167"/>
                  </a:lnTo>
                  <a:lnTo>
                    <a:pt x="413" y="167"/>
                  </a:lnTo>
                  <a:lnTo>
                    <a:pt x="405" y="17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0" name="Rectangle 1221"/>
            <p:cNvSpPr>
              <a:spLocks noChangeArrowheads="1"/>
            </p:cNvSpPr>
            <p:nvPr/>
          </p:nvSpPr>
          <p:spPr bwMode="auto">
            <a:xfrm>
              <a:off x="941388" y="368617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 name="Freeform 1222"/>
            <p:cNvSpPr>
              <a:spLocks/>
            </p:cNvSpPr>
            <p:nvPr/>
          </p:nvSpPr>
          <p:spPr bwMode="auto">
            <a:xfrm>
              <a:off x="565151" y="3465514"/>
              <a:ext cx="746125" cy="577850"/>
            </a:xfrm>
            <a:custGeom>
              <a:avLst/>
              <a:gdLst>
                <a:gd name="T0" fmla="*/ 176 w 470"/>
                <a:gd name="T1" fmla="*/ 188 h 364"/>
                <a:gd name="T2" fmla="*/ 155 w 470"/>
                <a:gd name="T3" fmla="*/ 204 h 364"/>
                <a:gd name="T4" fmla="*/ 139 w 470"/>
                <a:gd name="T5" fmla="*/ 216 h 364"/>
                <a:gd name="T6" fmla="*/ 123 w 470"/>
                <a:gd name="T7" fmla="*/ 233 h 364"/>
                <a:gd name="T8" fmla="*/ 106 w 470"/>
                <a:gd name="T9" fmla="*/ 245 h 364"/>
                <a:gd name="T10" fmla="*/ 90 w 470"/>
                <a:gd name="T11" fmla="*/ 261 h 364"/>
                <a:gd name="T12" fmla="*/ 74 w 470"/>
                <a:gd name="T13" fmla="*/ 278 h 364"/>
                <a:gd name="T14" fmla="*/ 53 w 470"/>
                <a:gd name="T15" fmla="*/ 294 h 364"/>
                <a:gd name="T16" fmla="*/ 37 w 470"/>
                <a:gd name="T17" fmla="*/ 311 h 364"/>
                <a:gd name="T18" fmla="*/ 20 w 470"/>
                <a:gd name="T19" fmla="*/ 327 h 364"/>
                <a:gd name="T20" fmla="*/ 8 w 470"/>
                <a:gd name="T21" fmla="*/ 343 h 364"/>
                <a:gd name="T22" fmla="*/ 16 w 470"/>
                <a:gd name="T23" fmla="*/ 364 h 364"/>
                <a:gd name="T24" fmla="*/ 41 w 470"/>
                <a:gd name="T25" fmla="*/ 351 h 364"/>
                <a:gd name="T26" fmla="*/ 57 w 470"/>
                <a:gd name="T27" fmla="*/ 343 h 364"/>
                <a:gd name="T28" fmla="*/ 82 w 470"/>
                <a:gd name="T29" fmla="*/ 327 h 364"/>
                <a:gd name="T30" fmla="*/ 98 w 470"/>
                <a:gd name="T31" fmla="*/ 319 h 364"/>
                <a:gd name="T32" fmla="*/ 123 w 470"/>
                <a:gd name="T33" fmla="*/ 302 h 364"/>
                <a:gd name="T34" fmla="*/ 139 w 470"/>
                <a:gd name="T35" fmla="*/ 294 h 364"/>
                <a:gd name="T36" fmla="*/ 159 w 470"/>
                <a:gd name="T37" fmla="*/ 278 h 364"/>
                <a:gd name="T38" fmla="*/ 180 w 470"/>
                <a:gd name="T39" fmla="*/ 261 h 364"/>
                <a:gd name="T40" fmla="*/ 196 w 470"/>
                <a:gd name="T41" fmla="*/ 249 h 364"/>
                <a:gd name="T42" fmla="*/ 213 w 470"/>
                <a:gd name="T43" fmla="*/ 237 h 364"/>
                <a:gd name="T44" fmla="*/ 233 w 470"/>
                <a:gd name="T45" fmla="*/ 221 h 364"/>
                <a:gd name="T46" fmla="*/ 254 w 470"/>
                <a:gd name="T47" fmla="*/ 204 h 364"/>
                <a:gd name="T48" fmla="*/ 270 w 470"/>
                <a:gd name="T49" fmla="*/ 192 h 364"/>
                <a:gd name="T50" fmla="*/ 286 w 470"/>
                <a:gd name="T51" fmla="*/ 180 h 364"/>
                <a:gd name="T52" fmla="*/ 307 w 470"/>
                <a:gd name="T53" fmla="*/ 163 h 364"/>
                <a:gd name="T54" fmla="*/ 327 w 470"/>
                <a:gd name="T55" fmla="*/ 147 h 364"/>
                <a:gd name="T56" fmla="*/ 344 w 470"/>
                <a:gd name="T57" fmla="*/ 135 h 364"/>
                <a:gd name="T58" fmla="*/ 360 w 470"/>
                <a:gd name="T59" fmla="*/ 118 h 364"/>
                <a:gd name="T60" fmla="*/ 376 w 470"/>
                <a:gd name="T61" fmla="*/ 102 h 364"/>
                <a:gd name="T62" fmla="*/ 393 w 470"/>
                <a:gd name="T63" fmla="*/ 90 h 364"/>
                <a:gd name="T64" fmla="*/ 409 w 470"/>
                <a:gd name="T65" fmla="*/ 73 h 364"/>
                <a:gd name="T66" fmla="*/ 425 w 470"/>
                <a:gd name="T67" fmla="*/ 57 h 364"/>
                <a:gd name="T68" fmla="*/ 446 w 470"/>
                <a:gd name="T69" fmla="*/ 40 h 364"/>
                <a:gd name="T70" fmla="*/ 458 w 470"/>
                <a:gd name="T71" fmla="*/ 24 h 364"/>
                <a:gd name="T72" fmla="*/ 466 w 470"/>
                <a:gd name="T73" fmla="*/ 0 h 364"/>
                <a:gd name="T74" fmla="*/ 442 w 470"/>
                <a:gd name="T75" fmla="*/ 8 h 364"/>
                <a:gd name="T76" fmla="*/ 417 w 470"/>
                <a:gd name="T77" fmla="*/ 20 h 364"/>
                <a:gd name="T78" fmla="*/ 397 w 470"/>
                <a:gd name="T79" fmla="*/ 32 h 364"/>
                <a:gd name="T80" fmla="*/ 376 w 470"/>
                <a:gd name="T81" fmla="*/ 45 h 364"/>
                <a:gd name="T82" fmla="*/ 356 w 470"/>
                <a:gd name="T83" fmla="*/ 57 h 364"/>
                <a:gd name="T84" fmla="*/ 335 w 470"/>
                <a:gd name="T85" fmla="*/ 69 h 364"/>
                <a:gd name="T86" fmla="*/ 319 w 470"/>
                <a:gd name="T87" fmla="*/ 81 h 364"/>
                <a:gd name="T88" fmla="*/ 294 w 470"/>
                <a:gd name="T89" fmla="*/ 98 h 364"/>
                <a:gd name="T90" fmla="*/ 278 w 470"/>
                <a:gd name="T91" fmla="*/ 106 h 364"/>
                <a:gd name="T92" fmla="*/ 262 w 470"/>
                <a:gd name="T93" fmla="*/ 122 h 364"/>
                <a:gd name="T94" fmla="*/ 237 w 470"/>
                <a:gd name="T95" fmla="*/ 139 h 364"/>
                <a:gd name="T96" fmla="*/ 221 w 470"/>
                <a:gd name="T97" fmla="*/ 151 h 364"/>
                <a:gd name="T98" fmla="*/ 204 w 470"/>
                <a:gd name="T99" fmla="*/ 163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0" h="364">
                  <a:moveTo>
                    <a:pt x="188" y="180"/>
                  </a:moveTo>
                  <a:lnTo>
                    <a:pt x="188" y="180"/>
                  </a:lnTo>
                  <a:lnTo>
                    <a:pt x="180" y="184"/>
                  </a:lnTo>
                  <a:lnTo>
                    <a:pt x="176" y="188"/>
                  </a:lnTo>
                  <a:lnTo>
                    <a:pt x="172" y="192"/>
                  </a:lnTo>
                  <a:lnTo>
                    <a:pt x="164" y="196"/>
                  </a:lnTo>
                  <a:lnTo>
                    <a:pt x="164" y="196"/>
                  </a:lnTo>
                  <a:lnTo>
                    <a:pt x="155" y="204"/>
                  </a:lnTo>
                  <a:lnTo>
                    <a:pt x="155" y="204"/>
                  </a:lnTo>
                  <a:lnTo>
                    <a:pt x="147" y="212"/>
                  </a:lnTo>
                  <a:lnTo>
                    <a:pt x="147" y="212"/>
                  </a:lnTo>
                  <a:lnTo>
                    <a:pt x="139" y="216"/>
                  </a:lnTo>
                  <a:lnTo>
                    <a:pt x="135" y="221"/>
                  </a:lnTo>
                  <a:lnTo>
                    <a:pt x="131" y="225"/>
                  </a:lnTo>
                  <a:lnTo>
                    <a:pt x="127" y="229"/>
                  </a:lnTo>
                  <a:lnTo>
                    <a:pt x="123" y="233"/>
                  </a:lnTo>
                  <a:lnTo>
                    <a:pt x="119" y="237"/>
                  </a:lnTo>
                  <a:lnTo>
                    <a:pt x="114" y="241"/>
                  </a:lnTo>
                  <a:lnTo>
                    <a:pt x="106" y="245"/>
                  </a:lnTo>
                  <a:lnTo>
                    <a:pt x="106" y="245"/>
                  </a:lnTo>
                  <a:lnTo>
                    <a:pt x="98" y="253"/>
                  </a:lnTo>
                  <a:lnTo>
                    <a:pt x="98" y="253"/>
                  </a:lnTo>
                  <a:lnTo>
                    <a:pt x="90" y="261"/>
                  </a:lnTo>
                  <a:lnTo>
                    <a:pt x="90" y="261"/>
                  </a:lnTo>
                  <a:lnTo>
                    <a:pt x="82" y="270"/>
                  </a:lnTo>
                  <a:lnTo>
                    <a:pt x="82" y="270"/>
                  </a:lnTo>
                  <a:lnTo>
                    <a:pt x="74" y="278"/>
                  </a:lnTo>
                  <a:lnTo>
                    <a:pt x="74" y="278"/>
                  </a:lnTo>
                  <a:lnTo>
                    <a:pt x="65" y="286"/>
                  </a:lnTo>
                  <a:lnTo>
                    <a:pt x="65" y="286"/>
                  </a:lnTo>
                  <a:lnTo>
                    <a:pt x="57" y="290"/>
                  </a:lnTo>
                  <a:lnTo>
                    <a:pt x="53" y="294"/>
                  </a:lnTo>
                  <a:lnTo>
                    <a:pt x="49" y="298"/>
                  </a:lnTo>
                  <a:lnTo>
                    <a:pt x="45" y="302"/>
                  </a:lnTo>
                  <a:lnTo>
                    <a:pt x="41" y="306"/>
                  </a:lnTo>
                  <a:lnTo>
                    <a:pt x="37" y="311"/>
                  </a:lnTo>
                  <a:lnTo>
                    <a:pt x="33" y="315"/>
                  </a:lnTo>
                  <a:lnTo>
                    <a:pt x="29" y="319"/>
                  </a:lnTo>
                  <a:lnTo>
                    <a:pt x="24" y="323"/>
                  </a:lnTo>
                  <a:lnTo>
                    <a:pt x="20" y="327"/>
                  </a:lnTo>
                  <a:lnTo>
                    <a:pt x="16" y="331"/>
                  </a:lnTo>
                  <a:lnTo>
                    <a:pt x="12" y="335"/>
                  </a:lnTo>
                  <a:lnTo>
                    <a:pt x="8" y="343"/>
                  </a:lnTo>
                  <a:lnTo>
                    <a:pt x="8" y="343"/>
                  </a:lnTo>
                  <a:lnTo>
                    <a:pt x="0" y="351"/>
                  </a:lnTo>
                  <a:lnTo>
                    <a:pt x="0" y="360"/>
                  </a:lnTo>
                  <a:lnTo>
                    <a:pt x="8" y="364"/>
                  </a:lnTo>
                  <a:lnTo>
                    <a:pt x="16" y="364"/>
                  </a:lnTo>
                  <a:lnTo>
                    <a:pt x="24" y="360"/>
                  </a:lnTo>
                  <a:lnTo>
                    <a:pt x="29" y="360"/>
                  </a:lnTo>
                  <a:lnTo>
                    <a:pt x="33" y="356"/>
                  </a:lnTo>
                  <a:lnTo>
                    <a:pt x="41" y="351"/>
                  </a:lnTo>
                  <a:lnTo>
                    <a:pt x="45" y="351"/>
                  </a:lnTo>
                  <a:lnTo>
                    <a:pt x="49" y="347"/>
                  </a:lnTo>
                  <a:lnTo>
                    <a:pt x="57" y="343"/>
                  </a:lnTo>
                  <a:lnTo>
                    <a:pt x="57" y="343"/>
                  </a:lnTo>
                  <a:lnTo>
                    <a:pt x="65" y="339"/>
                  </a:lnTo>
                  <a:lnTo>
                    <a:pt x="69" y="335"/>
                  </a:lnTo>
                  <a:lnTo>
                    <a:pt x="74" y="331"/>
                  </a:lnTo>
                  <a:lnTo>
                    <a:pt x="82" y="327"/>
                  </a:lnTo>
                  <a:lnTo>
                    <a:pt x="86" y="327"/>
                  </a:lnTo>
                  <a:lnTo>
                    <a:pt x="90" y="323"/>
                  </a:lnTo>
                  <a:lnTo>
                    <a:pt x="98" y="319"/>
                  </a:lnTo>
                  <a:lnTo>
                    <a:pt x="98" y="319"/>
                  </a:lnTo>
                  <a:lnTo>
                    <a:pt x="106" y="315"/>
                  </a:lnTo>
                  <a:lnTo>
                    <a:pt x="110" y="311"/>
                  </a:lnTo>
                  <a:lnTo>
                    <a:pt x="114" y="306"/>
                  </a:lnTo>
                  <a:lnTo>
                    <a:pt x="123" y="302"/>
                  </a:lnTo>
                  <a:lnTo>
                    <a:pt x="123" y="302"/>
                  </a:lnTo>
                  <a:lnTo>
                    <a:pt x="131" y="298"/>
                  </a:lnTo>
                  <a:lnTo>
                    <a:pt x="139" y="294"/>
                  </a:lnTo>
                  <a:lnTo>
                    <a:pt x="139" y="294"/>
                  </a:lnTo>
                  <a:lnTo>
                    <a:pt x="147" y="286"/>
                  </a:lnTo>
                  <a:lnTo>
                    <a:pt x="151" y="286"/>
                  </a:lnTo>
                  <a:lnTo>
                    <a:pt x="155" y="282"/>
                  </a:lnTo>
                  <a:lnTo>
                    <a:pt x="159" y="278"/>
                  </a:lnTo>
                  <a:lnTo>
                    <a:pt x="164" y="274"/>
                  </a:lnTo>
                  <a:lnTo>
                    <a:pt x="172" y="270"/>
                  </a:lnTo>
                  <a:lnTo>
                    <a:pt x="172" y="270"/>
                  </a:lnTo>
                  <a:lnTo>
                    <a:pt x="180" y="261"/>
                  </a:lnTo>
                  <a:lnTo>
                    <a:pt x="184" y="261"/>
                  </a:lnTo>
                  <a:lnTo>
                    <a:pt x="188" y="257"/>
                  </a:lnTo>
                  <a:lnTo>
                    <a:pt x="192" y="253"/>
                  </a:lnTo>
                  <a:lnTo>
                    <a:pt x="196" y="249"/>
                  </a:lnTo>
                  <a:lnTo>
                    <a:pt x="204" y="245"/>
                  </a:lnTo>
                  <a:lnTo>
                    <a:pt x="204" y="245"/>
                  </a:lnTo>
                  <a:lnTo>
                    <a:pt x="213" y="237"/>
                  </a:lnTo>
                  <a:lnTo>
                    <a:pt x="213" y="237"/>
                  </a:lnTo>
                  <a:lnTo>
                    <a:pt x="221" y="233"/>
                  </a:lnTo>
                  <a:lnTo>
                    <a:pt x="225" y="229"/>
                  </a:lnTo>
                  <a:lnTo>
                    <a:pt x="229" y="225"/>
                  </a:lnTo>
                  <a:lnTo>
                    <a:pt x="233" y="221"/>
                  </a:lnTo>
                  <a:lnTo>
                    <a:pt x="237" y="216"/>
                  </a:lnTo>
                  <a:lnTo>
                    <a:pt x="245" y="212"/>
                  </a:lnTo>
                  <a:lnTo>
                    <a:pt x="245" y="212"/>
                  </a:lnTo>
                  <a:lnTo>
                    <a:pt x="254" y="204"/>
                  </a:lnTo>
                  <a:lnTo>
                    <a:pt x="258" y="204"/>
                  </a:lnTo>
                  <a:lnTo>
                    <a:pt x="262" y="200"/>
                  </a:lnTo>
                  <a:lnTo>
                    <a:pt x="266" y="196"/>
                  </a:lnTo>
                  <a:lnTo>
                    <a:pt x="270" y="192"/>
                  </a:lnTo>
                  <a:lnTo>
                    <a:pt x="274" y="188"/>
                  </a:lnTo>
                  <a:lnTo>
                    <a:pt x="278" y="184"/>
                  </a:lnTo>
                  <a:lnTo>
                    <a:pt x="286" y="180"/>
                  </a:lnTo>
                  <a:lnTo>
                    <a:pt x="286" y="180"/>
                  </a:lnTo>
                  <a:lnTo>
                    <a:pt x="294" y="171"/>
                  </a:lnTo>
                  <a:lnTo>
                    <a:pt x="299" y="171"/>
                  </a:lnTo>
                  <a:lnTo>
                    <a:pt x="303" y="167"/>
                  </a:lnTo>
                  <a:lnTo>
                    <a:pt x="307" y="163"/>
                  </a:lnTo>
                  <a:lnTo>
                    <a:pt x="311" y="159"/>
                  </a:lnTo>
                  <a:lnTo>
                    <a:pt x="315" y="155"/>
                  </a:lnTo>
                  <a:lnTo>
                    <a:pt x="319" y="151"/>
                  </a:lnTo>
                  <a:lnTo>
                    <a:pt x="327" y="147"/>
                  </a:lnTo>
                  <a:lnTo>
                    <a:pt x="327" y="147"/>
                  </a:lnTo>
                  <a:lnTo>
                    <a:pt x="335" y="139"/>
                  </a:lnTo>
                  <a:lnTo>
                    <a:pt x="335" y="139"/>
                  </a:lnTo>
                  <a:lnTo>
                    <a:pt x="344" y="135"/>
                  </a:lnTo>
                  <a:lnTo>
                    <a:pt x="348" y="130"/>
                  </a:lnTo>
                  <a:lnTo>
                    <a:pt x="352" y="126"/>
                  </a:lnTo>
                  <a:lnTo>
                    <a:pt x="356" y="122"/>
                  </a:lnTo>
                  <a:lnTo>
                    <a:pt x="360" y="118"/>
                  </a:lnTo>
                  <a:lnTo>
                    <a:pt x="364" y="114"/>
                  </a:lnTo>
                  <a:lnTo>
                    <a:pt x="368" y="110"/>
                  </a:lnTo>
                  <a:lnTo>
                    <a:pt x="372" y="106"/>
                  </a:lnTo>
                  <a:lnTo>
                    <a:pt x="376" y="102"/>
                  </a:lnTo>
                  <a:lnTo>
                    <a:pt x="380" y="98"/>
                  </a:lnTo>
                  <a:lnTo>
                    <a:pt x="384" y="94"/>
                  </a:lnTo>
                  <a:lnTo>
                    <a:pt x="393" y="90"/>
                  </a:lnTo>
                  <a:lnTo>
                    <a:pt x="393" y="90"/>
                  </a:lnTo>
                  <a:lnTo>
                    <a:pt x="401" y="81"/>
                  </a:lnTo>
                  <a:lnTo>
                    <a:pt x="401" y="81"/>
                  </a:lnTo>
                  <a:lnTo>
                    <a:pt x="409" y="73"/>
                  </a:lnTo>
                  <a:lnTo>
                    <a:pt x="409" y="73"/>
                  </a:lnTo>
                  <a:lnTo>
                    <a:pt x="417" y="65"/>
                  </a:lnTo>
                  <a:lnTo>
                    <a:pt x="417" y="65"/>
                  </a:lnTo>
                  <a:lnTo>
                    <a:pt x="425" y="57"/>
                  </a:lnTo>
                  <a:lnTo>
                    <a:pt x="425" y="57"/>
                  </a:lnTo>
                  <a:lnTo>
                    <a:pt x="434" y="53"/>
                  </a:lnTo>
                  <a:lnTo>
                    <a:pt x="438" y="49"/>
                  </a:lnTo>
                  <a:lnTo>
                    <a:pt x="442" y="45"/>
                  </a:lnTo>
                  <a:lnTo>
                    <a:pt x="446" y="40"/>
                  </a:lnTo>
                  <a:lnTo>
                    <a:pt x="450" y="32"/>
                  </a:lnTo>
                  <a:lnTo>
                    <a:pt x="450" y="32"/>
                  </a:lnTo>
                  <a:lnTo>
                    <a:pt x="458" y="24"/>
                  </a:lnTo>
                  <a:lnTo>
                    <a:pt x="458" y="24"/>
                  </a:lnTo>
                  <a:lnTo>
                    <a:pt x="466" y="16"/>
                  </a:lnTo>
                  <a:lnTo>
                    <a:pt x="466" y="16"/>
                  </a:lnTo>
                  <a:lnTo>
                    <a:pt x="470" y="8"/>
                  </a:lnTo>
                  <a:lnTo>
                    <a:pt x="466" y="0"/>
                  </a:lnTo>
                  <a:lnTo>
                    <a:pt x="458" y="4"/>
                  </a:lnTo>
                  <a:lnTo>
                    <a:pt x="450" y="4"/>
                  </a:lnTo>
                  <a:lnTo>
                    <a:pt x="446" y="8"/>
                  </a:lnTo>
                  <a:lnTo>
                    <a:pt x="442" y="8"/>
                  </a:lnTo>
                  <a:lnTo>
                    <a:pt x="434" y="12"/>
                  </a:lnTo>
                  <a:lnTo>
                    <a:pt x="425" y="16"/>
                  </a:lnTo>
                  <a:lnTo>
                    <a:pt x="425" y="16"/>
                  </a:lnTo>
                  <a:lnTo>
                    <a:pt x="417" y="20"/>
                  </a:lnTo>
                  <a:lnTo>
                    <a:pt x="409" y="24"/>
                  </a:lnTo>
                  <a:lnTo>
                    <a:pt x="409" y="24"/>
                  </a:lnTo>
                  <a:lnTo>
                    <a:pt x="401" y="28"/>
                  </a:lnTo>
                  <a:lnTo>
                    <a:pt x="397" y="32"/>
                  </a:lnTo>
                  <a:lnTo>
                    <a:pt x="393" y="32"/>
                  </a:lnTo>
                  <a:lnTo>
                    <a:pt x="384" y="40"/>
                  </a:lnTo>
                  <a:lnTo>
                    <a:pt x="384" y="40"/>
                  </a:lnTo>
                  <a:lnTo>
                    <a:pt x="376" y="45"/>
                  </a:lnTo>
                  <a:lnTo>
                    <a:pt x="368" y="49"/>
                  </a:lnTo>
                  <a:lnTo>
                    <a:pt x="368" y="49"/>
                  </a:lnTo>
                  <a:lnTo>
                    <a:pt x="360" y="53"/>
                  </a:lnTo>
                  <a:lnTo>
                    <a:pt x="356" y="57"/>
                  </a:lnTo>
                  <a:lnTo>
                    <a:pt x="352" y="57"/>
                  </a:lnTo>
                  <a:lnTo>
                    <a:pt x="344" y="65"/>
                  </a:lnTo>
                  <a:lnTo>
                    <a:pt x="344" y="65"/>
                  </a:lnTo>
                  <a:lnTo>
                    <a:pt x="335" y="69"/>
                  </a:lnTo>
                  <a:lnTo>
                    <a:pt x="331" y="73"/>
                  </a:lnTo>
                  <a:lnTo>
                    <a:pt x="327" y="73"/>
                  </a:lnTo>
                  <a:lnTo>
                    <a:pt x="319" y="81"/>
                  </a:lnTo>
                  <a:lnTo>
                    <a:pt x="319" y="81"/>
                  </a:lnTo>
                  <a:lnTo>
                    <a:pt x="311" y="85"/>
                  </a:lnTo>
                  <a:lnTo>
                    <a:pt x="307" y="90"/>
                  </a:lnTo>
                  <a:lnTo>
                    <a:pt x="303" y="90"/>
                  </a:lnTo>
                  <a:lnTo>
                    <a:pt x="294" y="98"/>
                  </a:lnTo>
                  <a:lnTo>
                    <a:pt x="294" y="98"/>
                  </a:lnTo>
                  <a:lnTo>
                    <a:pt x="286" y="102"/>
                  </a:lnTo>
                  <a:lnTo>
                    <a:pt x="282" y="106"/>
                  </a:lnTo>
                  <a:lnTo>
                    <a:pt x="278" y="106"/>
                  </a:lnTo>
                  <a:lnTo>
                    <a:pt x="270" y="114"/>
                  </a:lnTo>
                  <a:lnTo>
                    <a:pt x="270" y="114"/>
                  </a:lnTo>
                  <a:lnTo>
                    <a:pt x="262" y="122"/>
                  </a:lnTo>
                  <a:lnTo>
                    <a:pt x="262" y="122"/>
                  </a:lnTo>
                  <a:lnTo>
                    <a:pt x="254" y="126"/>
                  </a:lnTo>
                  <a:lnTo>
                    <a:pt x="249" y="130"/>
                  </a:lnTo>
                  <a:lnTo>
                    <a:pt x="245" y="130"/>
                  </a:lnTo>
                  <a:lnTo>
                    <a:pt x="237" y="139"/>
                  </a:lnTo>
                  <a:lnTo>
                    <a:pt x="237" y="139"/>
                  </a:lnTo>
                  <a:lnTo>
                    <a:pt x="229" y="147"/>
                  </a:lnTo>
                  <a:lnTo>
                    <a:pt x="229" y="147"/>
                  </a:lnTo>
                  <a:lnTo>
                    <a:pt x="221" y="151"/>
                  </a:lnTo>
                  <a:lnTo>
                    <a:pt x="217" y="155"/>
                  </a:lnTo>
                  <a:lnTo>
                    <a:pt x="213" y="155"/>
                  </a:lnTo>
                  <a:lnTo>
                    <a:pt x="204" y="163"/>
                  </a:lnTo>
                  <a:lnTo>
                    <a:pt x="204" y="163"/>
                  </a:lnTo>
                  <a:lnTo>
                    <a:pt x="196" y="171"/>
                  </a:lnTo>
                  <a:lnTo>
                    <a:pt x="196" y="171"/>
                  </a:lnTo>
                  <a:lnTo>
                    <a:pt x="188" y="1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2" name="Rectangle 1223"/>
            <p:cNvSpPr>
              <a:spLocks noChangeArrowheads="1"/>
            </p:cNvSpPr>
            <p:nvPr/>
          </p:nvSpPr>
          <p:spPr bwMode="auto">
            <a:xfrm>
              <a:off x="863601" y="37512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 name="Freeform 1224"/>
            <p:cNvSpPr>
              <a:spLocks/>
            </p:cNvSpPr>
            <p:nvPr/>
          </p:nvSpPr>
          <p:spPr bwMode="auto">
            <a:xfrm>
              <a:off x="304801" y="4095751"/>
              <a:ext cx="182563" cy="161925"/>
            </a:xfrm>
            <a:custGeom>
              <a:avLst/>
              <a:gdLst>
                <a:gd name="T0" fmla="*/ 8 w 115"/>
                <a:gd name="T1" fmla="*/ 77 h 102"/>
                <a:gd name="T2" fmla="*/ 8 w 115"/>
                <a:gd name="T3" fmla="*/ 77 h 102"/>
                <a:gd name="T4" fmla="*/ 0 w 115"/>
                <a:gd name="T5" fmla="*/ 85 h 102"/>
                <a:gd name="T6" fmla="*/ 0 w 115"/>
                <a:gd name="T7" fmla="*/ 94 h 102"/>
                <a:gd name="T8" fmla="*/ 8 w 115"/>
                <a:gd name="T9" fmla="*/ 98 h 102"/>
                <a:gd name="T10" fmla="*/ 8 w 115"/>
                <a:gd name="T11" fmla="*/ 102 h 102"/>
                <a:gd name="T12" fmla="*/ 17 w 115"/>
                <a:gd name="T13" fmla="*/ 102 h 102"/>
                <a:gd name="T14" fmla="*/ 17 w 115"/>
                <a:gd name="T15" fmla="*/ 102 h 102"/>
                <a:gd name="T16" fmla="*/ 25 w 115"/>
                <a:gd name="T17" fmla="*/ 98 h 102"/>
                <a:gd name="T18" fmla="*/ 29 w 115"/>
                <a:gd name="T19" fmla="*/ 94 h 102"/>
                <a:gd name="T20" fmla="*/ 33 w 115"/>
                <a:gd name="T21" fmla="*/ 90 h 102"/>
                <a:gd name="T22" fmla="*/ 37 w 115"/>
                <a:gd name="T23" fmla="*/ 85 h 102"/>
                <a:gd name="T24" fmla="*/ 41 w 115"/>
                <a:gd name="T25" fmla="*/ 81 h 102"/>
                <a:gd name="T26" fmla="*/ 45 w 115"/>
                <a:gd name="T27" fmla="*/ 77 h 102"/>
                <a:gd name="T28" fmla="*/ 49 w 115"/>
                <a:gd name="T29" fmla="*/ 73 h 102"/>
                <a:gd name="T30" fmla="*/ 58 w 115"/>
                <a:gd name="T31" fmla="*/ 69 h 102"/>
                <a:gd name="T32" fmla="*/ 58 w 115"/>
                <a:gd name="T33" fmla="*/ 69 h 102"/>
                <a:gd name="T34" fmla="*/ 66 w 115"/>
                <a:gd name="T35" fmla="*/ 65 h 102"/>
                <a:gd name="T36" fmla="*/ 70 w 115"/>
                <a:gd name="T37" fmla="*/ 61 h 102"/>
                <a:gd name="T38" fmla="*/ 74 w 115"/>
                <a:gd name="T39" fmla="*/ 57 h 102"/>
                <a:gd name="T40" fmla="*/ 78 w 115"/>
                <a:gd name="T41" fmla="*/ 53 h 102"/>
                <a:gd name="T42" fmla="*/ 82 w 115"/>
                <a:gd name="T43" fmla="*/ 49 h 102"/>
                <a:gd name="T44" fmla="*/ 86 w 115"/>
                <a:gd name="T45" fmla="*/ 45 h 102"/>
                <a:gd name="T46" fmla="*/ 90 w 115"/>
                <a:gd name="T47" fmla="*/ 40 h 102"/>
                <a:gd name="T48" fmla="*/ 98 w 115"/>
                <a:gd name="T49" fmla="*/ 36 h 102"/>
                <a:gd name="T50" fmla="*/ 98 w 115"/>
                <a:gd name="T51" fmla="*/ 36 h 102"/>
                <a:gd name="T52" fmla="*/ 107 w 115"/>
                <a:gd name="T53" fmla="*/ 28 h 102"/>
                <a:gd name="T54" fmla="*/ 107 w 115"/>
                <a:gd name="T55" fmla="*/ 28 h 102"/>
                <a:gd name="T56" fmla="*/ 111 w 115"/>
                <a:gd name="T57" fmla="*/ 20 h 102"/>
                <a:gd name="T58" fmla="*/ 115 w 115"/>
                <a:gd name="T59" fmla="*/ 16 h 102"/>
                <a:gd name="T60" fmla="*/ 115 w 115"/>
                <a:gd name="T61" fmla="*/ 12 h 102"/>
                <a:gd name="T62" fmla="*/ 115 w 115"/>
                <a:gd name="T63" fmla="*/ 4 h 102"/>
                <a:gd name="T64" fmla="*/ 115 w 115"/>
                <a:gd name="T65" fmla="*/ 0 h 102"/>
                <a:gd name="T66" fmla="*/ 111 w 115"/>
                <a:gd name="T67" fmla="*/ 4 h 102"/>
                <a:gd name="T68" fmla="*/ 107 w 115"/>
                <a:gd name="T69" fmla="*/ 4 h 102"/>
                <a:gd name="T70" fmla="*/ 98 w 115"/>
                <a:gd name="T71" fmla="*/ 8 h 102"/>
                <a:gd name="T72" fmla="*/ 90 w 115"/>
                <a:gd name="T73" fmla="*/ 12 h 102"/>
                <a:gd name="T74" fmla="*/ 90 w 115"/>
                <a:gd name="T75" fmla="*/ 12 h 102"/>
                <a:gd name="T76" fmla="*/ 82 w 115"/>
                <a:gd name="T77" fmla="*/ 16 h 102"/>
                <a:gd name="T78" fmla="*/ 78 w 115"/>
                <a:gd name="T79" fmla="*/ 20 h 102"/>
                <a:gd name="T80" fmla="*/ 74 w 115"/>
                <a:gd name="T81" fmla="*/ 24 h 102"/>
                <a:gd name="T82" fmla="*/ 70 w 115"/>
                <a:gd name="T83" fmla="*/ 28 h 102"/>
                <a:gd name="T84" fmla="*/ 66 w 115"/>
                <a:gd name="T85" fmla="*/ 32 h 102"/>
                <a:gd name="T86" fmla="*/ 58 w 115"/>
                <a:gd name="T87" fmla="*/ 36 h 102"/>
                <a:gd name="T88" fmla="*/ 58 w 115"/>
                <a:gd name="T89" fmla="*/ 36 h 102"/>
                <a:gd name="T90" fmla="*/ 49 w 115"/>
                <a:gd name="T91" fmla="*/ 45 h 102"/>
                <a:gd name="T92" fmla="*/ 49 w 115"/>
                <a:gd name="T93" fmla="*/ 45 h 102"/>
                <a:gd name="T94" fmla="*/ 41 w 115"/>
                <a:gd name="T95" fmla="*/ 53 h 102"/>
                <a:gd name="T96" fmla="*/ 41 w 115"/>
                <a:gd name="T97" fmla="*/ 53 h 102"/>
                <a:gd name="T98" fmla="*/ 33 w 115"/>
                <a:gd name="T99" fmla="*/ 61 h 102"/>
                <a:gd name="T100" fmla="*/ 33 w 115"/>
                <a:gd name="T101" fmla="*/ 61 h 102"/>
                <a:gd name="T102" fmla="*/ 25 w 115"/>
                <a:gd name="T103" fmla="*/ 65 h 102"/>
                <a:gd name="T104" fmla="*/ 21 w 115"/>
                <a:gd name="T105" fmla="*/ 69 h 102"/>
                <a:gd name="T106" fmla="*/ 17 w 115"/>
                <a:gd name="T107" fmla="*/ 69 h 102"/>
                <a:gd name="T108" fmla="*/ 8 w 115"/>
                <a:gd name="T109" fmla="*/ 7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 h="102">
                  <a:moveTo>
                    <a:pt x="8" y="77"/>
                  </a:moveTo>
                  <a:lnTo>
                    <a:pt x="8" y="77"/>
                  </a:lnTo>
                  <a:lnTo>
                    <a:pt x="0" y="85"/>
                  </a:lnTo>
                  <a:lnTo>
                    <a:pt x="0" y="94"/>
                  </a:lnTo>
                  <a:lnTo>
                    <a:pt x="8" y="98"/>
                  </a:lnTo>
                  <a:lnTo>
                    <a:pt x="8" y="102"/>
                  </a:lnTo>
                  <a:lnTo>
                    <a:pt x="17" y="102"/>
                  </a:lnTo>
                  <a:lnTo>
                    <a:pt x="17" y="102"/>
                  </a:lnTo>
                  <a:lnTo>
                    <a:pt x="25" y="98"/>
                  </a:lnTo>
                  <a:lnTo>
                    <a:pt x="29" y="94"/>
                  </a:lnTo>
                  <a:lnTo>
                    <a:pt x="33" y="90"/>
                  </a:lnTo>
                  <a:lnTo>
                    <a:pt x="37" y="85"/>
                  </a:lnTo>
                  <a:lnTo>
                    <a:pt x="41" y="81"/>
                  </a:lnTo>
                  <a:lnTo>
                    <a:pt x="45" y="77"/>
                  </a:lnTo>
                  <a:lnTo>
                    <a:pt x="49" y="73"/>
                  </a:lnTo>
                  <a:lnTo>
                    <a:pt x="58" y="69"/>
                  </a:lnTo>
                  <a:lnTo>
                    <a:pt x="58" y="69"/>
                  </a:lnTo>
                  <a:lnTo>
                    <a:pt x="66" y="65"/>
                  </a:lnTo>
                  <a:lnTo>
                    <a:pt x="70" y="61"/>
                  </a:lnTo>
                  <a:lnTo>
                    <a:pt x="74" y="57"/>
                  </a:lnTo>
                  <a:lnTo>
                    <a:pt x="78" y="53"/>
                  </a:lnTo>
                  <a:lnTo>
                    <a:pt x="82" y="49"/>
                  </a:lnTo>
                  <a:lnTo>
                    <a:pt x="86" y="45"/>
                  </a:lnTo>
                  <a:lnTo>
                    <a:pt x="90" y="40"/>
                  </a:lnTo>
                  <a:lnTo>
                    <a:pt x="98" y="36"/>
                  </a:lnTo>
                  <a:lnTo>
                    <a:pt x="98" y="36"/>
                  </a:lnTo>
                  <a:lnTo>
                    <a:pt x="107" y="28"/>
                  </a:lnTo>
                  <a:lnTo>
                    <a:pt x="107" y="28"/>
                  </a:lnTo>
                  <a:lnTo>
                    <a:pt x="111" y="20"/>
                  </a:lnTo>
                  <a:lnTo>
                    <a:pt x="115" y="16"/>
                  </a:lnTo>
                  <a:lnTo>
                    <a:pt x="115" y="12"/>
                  </a:lnTo>
                  <a:lnTo>
                    <a:pt x="115" y="4"/>
                  </a:lnTo>
                  <a:lnTo>
                    <a:pt x="115" y="0"/>
                  </a:lnTo>
                  <a:lnTo>
                    <a:pt x="111" y="4"/>
                  </a:lnTo>
                  <a:lnTo>
                    <a:pt x="107" y="4"/>
                  </a:lnTo>
                  <a:lnTo>
                    <a:pt x="98" y="8"/>
                  </a:lnTo>
                  <a:lnTo>
                    <a:pt x="90" y="12"/>
                  </a:lnTo>
                  <a:lnTo>
                    <a:pt x="90" y="12"/>
                  </a:lnTo>
                  <a:lnTo>
                    <a:pt x="82" y="16"/>
                  </a:lnTo>
                  <a:lnTo>
                    <a:pt x="78" y="20"/>
                  </a:lnTo>
                  <a:lnTo>
                    <a:pt x="74" y="24"/>
                  </a:lnTo>
                  <a:lnTo>
                    <a:pt x="70" y="28"/>
                  </a:lnTo>
                  <a:lnTo>
                    <a:pt x="66" y="32"/>
                  </a:lnTo>
                  <a:lnTo>
                    <a:pt x="58" y="36"/>
                  </a:lnTo>
                  <a:lnTo>
                    <a:pt x="58" y="36"/>
                  </a:lnTo>
                  <a:lnTo>
                    <a:pt x="49" y="45"/>
                  </a:lnTo>
                  <a:lnTo>
                    <a:pt x="49" y="45"/>
                  </a:lnTo>
                  <a:lnTo>
                    <a:pt x="41" y="53"/>
                  </a:lnTo>
                  <a:lnTo>
                    <a:pt x="41" y="53"/>
                  </a:lnTo>
                  <a:lnTo>
                    <a:pt x="33" y="61"/>
                  </a:lnTo>
                  <a:lnTo>
                    <a:pt x="33" y="61"/>
                  </a:lnTo>
                  <a:lnTo>
                    <a:pt x="25" y="65"/>
                  </a:lnTo>
                  <a:lnTo>
                    <a:pt x="21" y="69"/>
                  </a:lnTo>
                  <a:lnTo>
                    <a:pt x="17" y="69"/>
                  </a:lnTo>
                  <a:lnTo>
                    <a:pt x="8" y="7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4" name="Rectangle 1225"/>
            <p:cNvSpPr>
              <a:spLocks noChangeArrowheads="1"/>
            </p:cNvSpPr>
            <p:nvPr/>
          </p:nvSpPr>
          <p:spPr bwMode="auto">
            <a:xfrm>
              <a:off x="317501" y="421798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 name="Freeform 1226"/>
            <p:cNvSpPr>
              <a:spLocks/>
            </p:cNvSpPr>
            <p:nvPr/>
          </p:nvSpPr>
          <p:spPr bwMode="auto">
            <a:xfrm>
              <a:off x="596901" y="3503614"/>
              <a:ext cx="663575" cy="506413"/>
            </a:xfrm>
            <a:custGeom>
              <a:avLst/>
              <a:gdLst>
                <a:gd name="T0" fmla="*/ 152 w 418"/>
                <a:gd name="T1" fmla="*/ 168 h 319"/>
                <a:gd name="T2" fmla="*/ 139 w 418"/>
                <a:gd name="T3" fmla="*/ 180 h 319"/>
                <a:gd name="T4" fmla="*/ 127 w 418"/>
                <a:gd name="T5" fmla="*/ 188 h 319"/>
                <a:gd name="T6" fmla="*/ 111 w 418"/>
                <a:gd name="T7" fmla="*/ 205 h 319"/>
                <a:gd name="T8" fmla="*/ 103 w 418"/>
                <a:gd name="T9" fmla="*/ 213 h 319"/>
                <a:gd name="T10" fmla="*/ 86 w 418"/>
                <a:gd name="T11" fmla="*/ 225 h 319"/>
                <a:gd name="T12" fmla="*/ 74 w 418"/>
                <a:gd name="T13" fmla="*/ 237 h 319"/>
                <a:gd name="T14" fmla="*/ 62 w 418"/>
                <a:gd name="T15" fmla="*/ 254 h 319"/>
                <a:gd name="T16" fmla="*/ 49 w 418"/>
                <a:gd name="T17" fmla="*/ 262 h 319"/>
                <a:gd name="T18" fmla="*/ 37 w 418"/>
                <a:gd name="T19" fmla="*/ 274 h 319"/>
                <a:gd name="T20" fmla="*/ 25 w 418"/>
                <a:gd name="T21" fmla="*/ 287 h 319"/>
                <a:gd name="T22" fmla="*/ 13 w 418"/>
                <a:gd name="T23" fmla="*/ 299 h 319"/>
                <a:gd name="T24" fmla="*/ 4 w 418"/>
                <a:gd name="T25" fmla="*/ 315 h 319"/>
                <a:gd name="T26" fmla="*/ 13 w 418"/>
                <a:gd name="T27" fmla="*/ 319 h 319"/>
                <a:gd name="T28" fmla="*/ 29 w 418"/>
                <a:gd name="T29" fmla="*/ 315 h 319"/>
                <a:gd name="T30" fmla="*/ 45 w 418"/>
                <a:gd name="T31" fmla="*/ 307 h 319"/>
                <a:gd name="T32" fmla="*/ 62 w 418"/>
                <a:gd name="T33" fmla="*/ 299 h 319"/>
                <a:gd name="T34" fmla="*/ 78 w 418"/>
                <a:gd name="T35" fmla="*/ 291 h 319"/>
                <a:gd name="T36" fmla="*/ 94 w 418"/>
                <a:gd name="T37" fmla="*/ 278 h 319"/>
                <a:gd name="T38" fmla="*/ 111 w 418"/>
                <a:gd name="T39" fmla="*/ 270 h 319"/>
                <a:gd name="T40" fmla="*/ 123 w 418"/>
                <a:gd name="T41" fmla="*/ 262 h 319"/>
                <a:gd name="T42" fmla="*/ 135 w 418"/>
                <a:gd name="T43" fmla="*/ 254 h 319"/>
                <a:gd name="T44" fmla="*/ 152 w 418"/>
                <a:gd name="T45" fmla="*/ 242 h 319"/>
                <a:gd name="T46" fmla="*/ 168 w 418"/>
                <a:gd name="T47" fmla="*/ 229 h 319"/>
                <a:gd name="T48" fmla="*/ 180 w 418"/>
                <a:gd name="T49" fmla="*/ 221 h 319"/>
                <a:gd name="T50" fmla="*/ 193 w 418"/>
                <a:gd name="T51" fmla="*/ 209 h 319"/>
                <a:gd name="T52" fmla="*/ 209 w 418"/>
                <a:gd name="T53" fmla="*/ 201 h 319"/>
                <a:gd name="T54" fmla="*/ 221 w 418"/>
                <a:gd name="T55" fmla="*/ 188 h 319"/>
                <a:gd name="T56" fmla="*/ 234 w 418"/>
                <a:gd name="T57" fmla="*/ 180 h 319"/>
                <a:gd name="T58" fmla="*/ 250 w 418"/>
                <a:gd name="T59" fmla="*/ 168 h 319"/>
                <a:gd name="T60" fmla="*/ 262 w 418"/>
                <a:gd name="T61" fmla="*/ 156 h 319"/>
                <a:gd name="T62" fmla="*/ 274 w 418"/>
                <a:gd name="T63" fmla="*/ 147 h 319"/>
                <a:gd name="T64" fmla="*/ 291 w 418"/>
                <a:gd name="T65" fmla="*/ 131 h 319"/>
                <a:gd name="T66" fmla="*/ 303 w 418"/>
                <a:gd name="T67" fmla="*/ 123 h 319"/>
                <a:gd name="T68" fmla="*/ 315 w 418"/>
                <a:gd name="T69" fmla="*/ 111 h 319"/>
                <a:gd name="T70" fmla="*/ 332 w 418"/>
                <a:gd name="T71" fmla="*/ 98 h 319"/>
                <a:gd name="T72" fmla="*/ 340 w 418"/>
                <a:gd name="T73" fmla="*/ 90 h 319"/>
                <a:gd name="T74" fmla="*/ 356 w 418"/>
                <a:gd name="T75" fmla="*/ 74 h 319"/>
                <a:gd name="T76" fmla="*/ 364 w 418"/>
                <a:gd name="T77" fmla="*/ 66 h 319"/>
                <a:gd name="T78" fmla="*/ 381 w 418"/>
                <a:gd name="T79" fmla="*/ 49 h 319"/>
                <a:gd name="T80" fmla="*/ 389 w 418"/>
                <a:gd name="T81" fmla="*/ 41 h 319"/>
                <a:gd name="T82" fmla="*/ 405 w 418"/>
                <a:gd name="T83" fmla="*/ 25 h 319"/>
                <a:gd name="T84" fmla="*/ 414 w 418"/>
                <a:gd name="T85" fmla="*/ 16 h 319"/>
                <a:gd name="T86" fmla="*/ 405 w 418"/>
                <a:gd name="T87" fmla="*/ 0 h 319"/>
                <a:gd name="T88" fmla="*/ 389 w 418"/>
                <a:gd name="T89" fmla="*/ 8 h 319"/>
                <a:gd name="T90" fmla="*/ 373 w 418"/>
                <a:gd name="T91" fmla="*/ 16 h 319"/>
                <a:gd name="T92" fmla="*/ 356 w 418"/>
                <a:gd name="T93" fmla="*/ 25 h 319"/>
                <a:gd name="T94" fmla="*/ 340 w 418"/>
                <a:gd name="T95" fmla="*/ 33 h 319"/>
                <a:gd name="T96" fmla="*/ 324 w 418"/>
                <a:gd name="T97" fmla="*/ 41 h 319"/>
                <a:gd name="T98" fmla="*/ 307 w 418"/>
                <a:gd name="T99" fmla="*/ 53 h 319"/>
                <a:gd name="T100" fmla="*/ 291 w 418"/>
                <a:gd name="T101" fmla="*/ 66 h 319"/>
                <a:gd name="T102" fmla="*/ 279 w 418"/>
                <a:gd name="T103" fmla="*/ 74 h 319"/>
                <a:gd name="T104" fmla="*/ 266 w 418"/>
                <a:gd name="T105" fmla="*/ 82 h 319"/>
                <a:gd name="T106" fmla="*/ 250 w 418"/>
                <a:gd name="T107" fmla="*/ 90 h 319"/>
                <a:gd name="T108" fmla="*/ 234 w 418"/>
                <a:gd name="T109" fmla="*/ 106 h 319"/>
                <a:gd name="T110" fmla="*/ 221 w 418"/>
                <a:gd name="T111" fmla="*/ 115 h 319"/>
                <a:gd name="T112" fmla="*/ 209 w 418"/>
                <a:gd name="T113" fmla="*/ 123 h 319"/>
                <a:gd name="T114" fmla="*/ 193 w 418"/>
                <a:gd name="T115" fmla="*/ 135 h 319"/>
                <a:gd name="T116" fmla="*/ 176 w 418"/>
                <a:gd name="T117" fmla="*/ 147 h 319"/>
                <a:gd name="T118" fmla="*/ 168 w 418"/>
                <a:gd name="T119" fmla="*/ 15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18" h="319">
                  <a:moveTo>
                    <a:pt x="160" y="164"/>
                  </a:moveTo>
                  <a:lnTo>
                    <a:pt x="160" y="164"/>
                  </a:lnTo>
                  <a:lnTo>
                    <a:pt x="152" y="168"/>
                  </a:lnTo>
                  <a:lnTo>
                    <a:pt x="148" y="172"/>
                  </a:lnTo>
                  <a:lnTo>
                    <a:pt x="144" y="176"/>
                  </a:lnTo>
                  <a:lnTo>
                    <a:pt x="139" y="180"/>
                  </a:lnTo>
                  <a:lnTo>
                    <a:pt x="135" y="180"/>
                  </a:lnTo>
                  <a:lnTo>
                    <a:pt x="127" y="188"/>
                  </a:lnTo>
                  <a:lnTo>
                    <a:pt x="127" y="188"/>
                  </a:lnTo>
                  <a:lnTo>
                    <a:pt x="119" y="197"/>
                  </a:lnTo>
                  <a:lnTo>
                    <a:pt x="119" y="197"/>
                  </a:lnTo>
                  <a:lnTo>
                    <a:pt x="111" y="205"/>
                  </a:lnTo>
                  <a:lnTo>
                    <a:pt x="111" y="205"/>
                  </a:lnTo>
                  <a:lnTo>
                    <a:pt x="103" y="213"/>
                  </a:lnTo>
                  <a:lnTo>
                    <a:pt x="103" y="213"/>
                  </a:lnTo>
                  <a:lnTo>
                    <a:pt x="94" y="217"/>
                  </a:lnTo>
                  <a:lnTo>
                    <a:pt x="90" y="221"/>
                  </a:lnTo>
                  <a:lnTo>
                    <a:pt x="86" y="225"/>
                  </a:lnTo>
                  <a:lnTo>
                    <a:pt x="82" y="229"/>
                  </a:lnTo>
                  <a:lnTo>
                    <a:pt x="78" y="233"/>
                  </a:lnTo>
                  <a:lnTo>
                    <a:pt x="74" y="237"/>
                  </a:lnTo>
                  <a:lnTo>
                    <a:pt x="70" y="242"/>
                  </a:lnTo>
                  <a:lnTo>
                    <a:pt x="66" y="246"/>
                  </a:lnTo>
                  <a:lnTo>
                    <a:pt x="62" y="254"/>
                  </a:lnTo>
                  <a:lnTo>
                    <a:pt x="62" y="254"/>
                  </a:lnTo>
                  <a:lnTo>
                    <a:pt x="54" y="258"/>
                  </a:lnTo>
                  <a:lnTo>
                    <a:pt x="49" y="262"/>
                  </a:lnTo>
                  <a:lnTo>
                    <a:pt x="45" y="266"/>
                  </a:lnTo>
                  <a:lnTo>
                    <a:pt x="41" y="270"/>
                  </a:lnTo>
                  <a:lnTo>
                    <a:pt x="37" y="274"/>
                  </a:lnTo>
                  <a:lnTo>
                    <a:pt x="33" y="278"/>
                  </a:lnTo>
                  <a:lnTo>
                    <a:pt x="29" y="282"/>
                  </a:lnTo>
                  <a:lnTo>
                    <a:pt x="25" y="287"/>
                  </a:lnTo>
                  <a:lnTo>
                    <a:pt x="21" y="291"/>
                  </a:lnTo>
                  <a:lnTo>
                    <a:pt x="17" y="295"/>
                  </a:lnTo>
                  <a:lnTo>
                    <a:pt x="13" y="299"/>
                  </a:lnTo>
                  <a:lnTo>
                    <a:pt x="9" y="303"/>
                  </a:lnTo>
                  <a:lnTo>
                    <a:pt x="4" y="311"/>
                  </a:lnTo>
                  <a:lnTo>
                    <a:pt x="4" y="315"/>
                  </a:lnTo>
                  <a:lnTo>
                    <a:pt x="0" y="319"/>
                  </a:lnTo>
                  <a:lnTo>
                    <a:pt x="4" y="319"/>
                  </a:lnTo>
                  <a:lnTo>
                    <a:pt x="13" y="319"/>
                  </a:lnTo>
                  <a:lnTo>
                    <a:pt x="21" y="319"/>
                  </a:lnTo>
                  <a:lnTo>
                    <a:pt x="21" y="319"/>
                  </a:lnTo>
                  <a:lnTo>
                    <a:pt x="29" y="315"/>
                  </a:lnTo>
                  <a:lnTo>
                    <a:pt x="37" y="311"/>
                  </a:lnTo>
                  <a:lnTo>
                    <a:pt x="41" y="311"/>
                  </a:lnTo>
                  <a:lnTo>
                    <a:pt x="45" y="307"/>
                  </a:lnTo>
                  <a:lnTo>
                    <a:pt x="54" y="303"/>
                  </a:lnTo>
                  <a:lnTo>
                    <a:pt x="58" y="303"/>
                  </a:lnTo>
                  <a:lnTo>
                    <a:pt x="62" y="299"/>
                  </a:lnTo>
                  <a:lnTo>
                    <a:pt x="70" y="295"/>
                  </a:lnTo>
                  <a:lnTo>
                    <a:pt x="70" y="295"/>
                  </a:lnTo>
                  <a:lnTo>
                    <a:pt x="78" y="291"/>
                  </a:lnTo>
                  <a:lnTo>
                    <a:pt x="82" y="287"/>
                  </a:lnTo>
                  <a:lnTo>
                    <a:pt x="86" y="282"/>
                  </a:lnTo>
                  <a:lnTo>
                    <a:pt x="94" y="278"/>
                  </a:lnTo>
                  <a:lnTo>
                    <a:pt x="99" y="278"/>
                  </a:lnTo>
                  <a:lnTo>
                    <a:pt x="103" y="274"/>
                  </a:lnTo>
                  <a:lnTo>
                    <a:pt x="111" y="270"/>
                  </a:lnTo>
                  <a:lnTo>
                    <a:pt x="111" y="270"/>
                  </a:lnTo>
                  <a:lnTo>
                    <a:pt x="119" y="266"/>
                  </a:lnTo>
                  <a:lnTo>
                    <a:pt x="123" y="262"/>
                  </a:lnTo>
                  <a:lnTo>
                    <a:pt x="127" y="258"/>
                  </a:lnTo>
                  <a:lnTo>
                    <a:pt x="135" y="254"/>
                  </a:lnTo>
                  <a:lnTo>
                    <a:pt x="135" y="254"/>
                  </a:lnTo>
                  <a:lnTo>
                    <a:pt x="144" y="250"/>
                  </a:lnTo>
                  <a:lnTo>
                    <a:pt x="148" y="246"/>
                  </a:lnTo>
                  <a:lnTo>
                    <a:pt x="152" y="242"/>
                  </a:lnTo>
                  <a:lnTo>
                    <a:pt x="160" y="237"/>
                  </a:lnTo>
                  <a:lnTo>
                    <a:pt x="160" y="237"/>
                  </a:lnTo>
                  <a:lnTo>
                    <a:pt x="168" y="229"/>
                  </a:lnTo>
                  <a:lnTo>
                    <a:pt x="168" y="229"/>
                  </a:lnTo>
                  <a:lnTo>
                    <a:pt x="176" y="225"/>
                  </a:lnTo>
                  <a:lnTo>
                    <a:pt x="180" y="221"/>
                  </a:lnTo>
                  <a:lnTo>
                    <a:pt x="184" y="217"/>
                  </a:lnTo>
                  <a:lnTo>
                    <a:pt x="189" y="213"/>
                  </a:lnTo>
                  <a:lnTo>
                    <a:pt x="193" y="209"/>
                  </a:lnTo>
                  <a:lnTo>
                    <a:pt x="201" y="205"/>
                  </a:lnTo>
                  <a:lnTo>
                    <a:pt x="201" y="205"/>
                  </a:lnTo>
                  <a:lnTo>
                    <a:pt x="209" y="201"/>
                  </a:lnTo>
                  <a:lnTo>
                    <a:pt x="213" y="197"/>
                  </a:lnTo>
                  <a:lnTo>
                    <a:pt x="217" y="192"/>
                  </a:lnTo>
                  <a:lnTo>
                    <a:pt x="221" y="188"/>
                  </a:lnTo>
                  <a:lnTo>
                    <a:pt x="225" y="184"/>
                  </a:lnTo>
                  <a:lnTo>
                    <a:pt x="234" y="180"/>
                  </a:lnTo>
                  <a:lnTo>
                    <a:pt x="234" y="180"/>
                  </a:lnTo>
                  <a:lnTo>
                    <a:pt x="242" y="172"/>
                  </a:lnTo>
                  <a:lnTo>
                    <a:pt x="242" y="172"/>
                  </a:lnTo>
                  <a:lnTo>
                    <a:pt x="250" y="168"/>
                  </a:lnTo>
                  <a:lnTo>
                    <a:pt x="254" y="164"/>
                  </a:lnTo>
                  <a:lnTo>
                    <a:pt x="258" y="160"/>
                  </a:lnTo>
                  <a:lnTo>
                    <a:pt x="262" y="156"/>
                  </a:lnTo>
                  <a:lnTo>
                    <a:pt x="266" y="152"/>
                  </a:lnTo>
                  <a:lnTo>
                    <a:pt x="274" y="147"/>
                  </a:lnTo>
                  <a:lnTo>
                    <a:pt x="274" y="147"/>
                  </a:lnTo>
                  <a:lnTo>
                    <a:pt x="283" y="139"/>
                  </a:lnTo>
                  <a:lnTo>
                    <a:pt x="283" y="139"/>
                  </a:lnTo>
                  <a:lnTo>
                    <a:pt x="291" y="131"/>
                  </a:lnTo>
                  <a:lnTo>
                    <a:pt x="291" y="131"/>
                  </a:lnTo>
                  <a:lnTo>
                    <a:pt x="299" y="127"/>
                  </a:lnTo>
                  <a:lnTo>
                    <a:pt x="303" y="123"/>
                  </a:lnTo>
                  <a:lnTo>
                    <a:pt x="307" y="119"/>
                  </a:lnTo>
                  <a:lnTo>
                    <a:pt x="311" y="115"/>
                  </a:lnTo>
                  <a:lnTo>
                    <a:pt x="315" y="111"/>
                  </a:lnTo>
                  <a:lnTo>
                    <a:pt x="324" y="106"/>
                  </a:lnTo>
                  <a:lnTo>
                    <a:pt x="324" y="106"/>
                  </a:lnTo>
                  <a:lnTo>
                    <a:pt x="332" y="98"/>
                  </a:lnTo>
                  <a:lnTo>
                    <a:pt x="332" y="98"/>
                  </a:lnTo>
                  <a:lnTo>
                    <a:pt x="340" y="90"/>
                  </a:lnTo>
                  <a:lnTo>
                    <a:pt x="340" y="90"/>
                  </a:lnTo>
                  <a:lnTo>
                    <a:pt x="348" y="82"/>
                  </a:lnTo>
                  <a:lnTo>
                    <a:pt x="348" y="82"/>
                  </a:lnTo>
                  <a:lnTo>
                    <a:pt x="356" y="74"/>
                  </a:lnTo>
                  <a:lnTo>
                    <a:pt x="356" y="74"/>
                  </a:lnTo>
                  <a:lnTo>
                    <a:pt x="364" y="66"/>
                  </a:lnTo>
                  <a:lnTo>
                    <a:pt x="364" y="66"/>
                  </a:lnTo>
                  <a:lnTo>
                    <a:pt x="373" y="57"/>
                  </a:lnTo>
                  <a:lnTo>
                    <a:pt x="373" y="57"/>
                  </a:lnTo>
                  <a:lnTo>
                    <a:pt x="381" y="49"/>
                  </a:lnTo>
                  <a:lnTo>
                    <a:pt x="381" y="49"/>
                  </a:lnTo>
                  <a:lnTo>
                    <a:pt x="389" y="41"/>
                  </a:lnTo>
                  <a:lnTo>
                    <a:pt x="389" y="41"/>
                  </a:lnTo>
                  <a:lnTo>
                    <a:pt x="397" y="33"/>
                  </a:lnTo>
                  <a:lnTo>
                    <a:pt x="397" y="33"/>
                  </a:lnTo>
                  <a:lnTo>
                    <a:pt x="405" y="25"/>
                  </a:lnTo>
                  <a:lnTo>
                    <a:pt x="405" y="25"/>
                  </a:lnTo>
                  <a:lnTo>
                    <a:pt x="414" y="16"/>
                  </a:lnTo>
                  <a:lnTo>
                    <a:pt x="414" y="16"/>
                  </a:lnTo>
                  <a:lnTo>
                    <a:pt x="418" y="8"/>
                  </a:lnTo>
                  <a:lnTo>
                    <a:pt x="414" y="0"/>
                  </a:lnTo>
                  <a:lnTo>
                    <a:pt x="405" y="0"/>
                  </a:lnTo>
                  <a:lnTo>
                    <a:pt x="397" y="4"/>
                  </a:lnTo>
                  <a:lnTo>
                    <a:pt x="389" y="8"/>
                  </a:lnTo>
                  <a:lnTo>
                    <a:pt x="389" y="8"/>
                  </a:lnTo>
                  <a:lnTo>
                    <a:pt x="381" y="12"/>
                  </a:lnTo>
                  <a:lnTo>
                    <a:pt x="377" y="16"/>
                  </a:lnTo>
                  <a:lnTo>
                    <a:pt x="373" y="16"/>
                  </a:lnTo>
                  <a:lnTo>
                    <a:pt x="364" y="21"/>
                  </a:lnTo>
                  <a:lnTo>
                    <a:pt x="356" y="25"/>
                  </a:lnTo>
                  <a:lnTo>
                    <a:pt x="356" y="25"/>
                  </a:lnTo>
                  <a:lnTo>
                    <a:pt x="348" y="29"/>
                  </a:lnTo>
                  <a:lnTo>
                    <a:pt x="340" y="33"/>
                  </a:lnTo>
                  <a:lnTo>
                    <a:pt x="340" y="33"/>
                  </a:lnTo>
                  <a:lnTo>
                    <a:pt x="332" y="37"/>
                  </a:lnTo>
                  <a:lnTo>
                    <a:pt x="328" y="41"/>
                  </a:lnTo>
                  <a:lnTo>
                    <a:pt x="324" y="41"/>
                  </a:lnTo>
                  <a:lnTo>
                    <a:pt x="315" y="49"/>
                  </a:lnTo>
                  <a:lnTo>
                    <a:pt x="315" y="49"/>
                  </a:lnTo>
                  <a:lnTo>
                    <a:pt x="307" y="53"/>
                  </a:lnTo>
                  <a:lnTo>
                    <a:pt x="303" y="57"/>
                  </a:lnTo>
                  <a:lnTo>
                    <a:pt x="299" y="57"/>
                  </a:lnTo>
                  <a:lnTo>
                    <a:pt x="291" y="66"/>
                  </a:lnTo>
                  <a:lnTo>
                    <a:pt x="291" y="66"/>
                  </a:lnTo>
                  <a:lnTo>
                    <a:pt x="283" y="70"/>
                  </a:lnTo>
                  <a:lnTo>
                    <a:pt x="279" y="74"/>
                  </a:lnTo>
                  <a:lnTo>
                    <a:pt x="274" y="74"/>
                  </a:lnTo>
                  <a:lnTo>
                    <a:pt x="266" y="82"/>
                  </a:lnTo>
                  <a:lnTo>
                    <a:pt x="266" y="82"/>
                  </a:lnTo>
                  <a:lnTo>
                    <a:pt x="258" y="86"/>
                  </a:lnTo>
                  <a:lnTo>
                    <a:pt x="254" y="90"/>
                  </a:lnTo>
                  <a:lnTo>
                    <a:pt x="250" y="90"/>
                  </a:lnTo>
                  <a:lnTo>
                    <a:pt x="242" y="98"/>
                  </a:lnTo>
                  <a:lnTo>
                    <a:pt x="242" y="98"/>
                  </a:lnTo>
                  <a:lnTo>
                    <a:pt x="234" y="106"/>
                  </a:lnTo>
                  <a:lnTo>
                    <a:pt x="234" y="106"/>
                  </a:lnTo>
                  <a:lnTo>
                    <a:pt x="225" y="111"/>
                  </a:lnTo>
                  <a:lnTo>
                    <a:pt x="221" y="115"/>
                  </a:lnTo>
                  <a:lnTo>
                    <a:pt x="217" y="115"/>
                  </a:lnTo>
                  <a:lnTo>
                    <a:pt x="209" y="123"/>
                  </a:lnTo>
                  <a:lnTo>
                    <a:pt x="209" y="123"/>
                  </a:lnTo>
                  <a:lnTo>
                    <a:pt x="201" y="131"/>
                  </a:lnTo>
                  <a:lnTo>
                    <a:pt x="201" y="131"/>
                  </a:lnTo>
                  <a:lnTo>
                    <a:pt x="193" y="135"/>
                  </a:lnTo>
                  <a:lnTo>
                    <a:pt x="189" y="139"/>
                  </a:lnTo>
                  <a:lnTo>
                    <a:pt x="184" y="143"/>
                  </a:lnTo>
                  <a:lnTo>
                    <a:pt x="176" y="147"/>
                  </a:lnTo>
                  <a:lnTo>
                    <a:pt x="176" y="147"/>
                  </a:lnTo>
                  <a:lnTo>
                    <a:pt x="168" y="156"/>
                  </a:lnTo>
                  <a:lnTo>
                    <a:pt x="168" y="156"/>
                  </a:lnTo>
                  <a:lnTo>
                    <a:pt x="160" y="16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6" name="Rectangle 1227"/>
            <p:cNvSpPr>
              <a:spLocks noChangeArrowheads="1"/>
            </p:cNvSpPr>
            <p:nvPr/>
          </p:nvSpPr>
          <p:spPr bwMode="auto">
            <a:xfrm>
              <a:off x="850901" y="37639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 name="Freeform 1228"/>
            <p:cNvSpPr>
              <a:spLocks/>
            </p:cNvSpPr>
            <p:nvPr/>
          </p:nvSpPr>
          <p:spPr bwMode="auto">
            <a:xfrm>
              <a:off x="317501" y="4211639"/>
              <a:ext cx="33338" cy="33338"/>
            </a:xfrm>
            <a:custGeom>
              <a:avLst/>
              <a:gdLst>
                <a:gd name="T0" fmla="*/ 13 w 21"/>
                <a:gd name="T1" fmla="*/ 4 h 21"/>
                <a:gd name="T2" fmla="*/ 9 w 21"/>
                <a:gd name="T3" fmla="*/ 4 h 21"/>
                <a:gd name="T4" fmla="*/ 0 w 21"/>
                <a:gd name="T5" fmla="*/ 12 h 21"/>
                <a:gd name="T6" fmla="*/ 0 w 21"/>
                <a:gd name="T7" fmla="*/ 21 h 21"/>
                <a:gd name="T8" fmla="*/ 9 w 21"/>
                <a:gd name="T9" fmla="*/ 21 h 21"/>
                <a:gd name="T10" fmla="*/ 13 w 21"/>
                <a:gd name="T11" fmla="*/ 21 h 21"/>
                <a:gd name="T12" fmla="*/ 17 w 21"/>
                <a:gd name="T13" fmla="*/ 17 h 21"/>
                <a:gd name="T14" fmla="*/ 21 w 21"/>
                <a:gd name="T15" fmla="*/ 12 h 21"/>
                <a:gd name="T16" fmla="*/ 17 w 21"/>
                <a:gd name="T17" fmla="*/ 4 h 21"/>
                <a:gd name="T18" fmla="*/ 17 w 21"/>
                <a:gd name="T19" fmla="*/ 0 h 21"/>
                <a:gd name="T20" fmla="*/ 13 w 21"/>
                <a:gd name="T21"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1">
                  <a:moveTo>
                    <a:pt x="13" y="4"/>
                  </a:moveTo>
                  <a:lnTo>
                    <a:pt x="9" y="4"/>
                  </a:lnTo>
                  <a:lnTo>
                    <a:pt x="0" y="12"/>
                  </a:lnTo>
                  <a:lnTo>
                    <a:pt x="0" y="21"/>
                  </a:lnTo>
                  <a:lnTo>
                    <a:pt x="9" y="21"/>
                  </a:lnTo>
                  <a:lnTo>
                    <a:pt x="13" y="21"/>
                  </a:lnTo>
                  <a:lnTo>
                    <a:pt x="17" y="17"/>
                  </a:lnTo>
                  <a:lnTo>
                    <a:pt x="21" y="12"/>
                  </a:lnTo>
                  <a:lnTo>
                    <a:pt x="17" y="4"/>
                  </a:lnTo>
                  <a:lnTo>
                    <a:pt x="17" y="0"/>
                  </a:lnTo>
                  <a:lnTo>
                    <a:pt x="13"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8" name="Rectangle 1229"/>
            <p:cNvSpPr>
              <a:spLocks noChangeArrowheads="1"/>
            </p:cNvSpPr>
            <p:nvPr/>
          </p:nvSpPr>
          <p:spPr bwMode="auto">
            <a:xfrm>
              <a:off x="338138" y="421798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 name="Freeform 1230"/>
            <p:cNvSpPr>
              <a:spLocks/>
            </p:cNvSpPr>
            <p:nvPr/>
          </p:nvSpPr>
          <p:spPr bwMode="auto">
            <a:xfrm>
              <a:off x="649288" y="3549651"/>
              <a:ext cx="546100" cy="422275"/>
            </a:xfrm>
            <a:custGeom>
              <a:avLst/>
              <a:gdLst>
                <a:gd name="T0" fmla="*/ 102 w 344"/>
                <a:gd name="T1" fmla="*/ 155 h 266"/>
                <a:gd name="T2" fmla="*/ 90 w 344"/>
                <a:gd name="T3" fmla="*/ 168 h 266"/>
                <a:gd name="T4" fmla="*/ 78 w 344"/>
                <a:gd name="T5" fmla="*/ 180 h 266"/>
                <a:gd name="T6" fmla="*/ 61 w 344"/>
                <a:gd name="T7" fmla="*/ 192 h 266"/>
                <a:gd name="T8" fmla="*/ 53 w 344"/>
                <a:gd name="T9" fmla="*/ 204 h 266"/>
                <a:gd name="T10" fmla="*/ 41 w 344"/>
                <a:gd name="T11" fmla="*/ 217 h 266"/>
                <a:gd name="T12" fmla="*/ 29 w 344"/>
                <a:gd name="T13" fmla="*/ 233 h 266"/>
                <a:gd name="T14" fmla="*/ 21 w 344"/>
                <a:gd name="T15" fmla="*/ 241 h 266"/>
                <a:gd name="T16" fmla="*/ 4 w 344"/>
                <a:gd name="T17" fmla="*/ 258 h 266"/>
                <a:gd name="T18" fmla="*/ 4 w 344"/>
                <a:gd name="T19" fmla="*/ 266 h 266"/>
                <a:gd name="T20" fmla="*/ 21 w 344"/>
                <a:gd name="T21" fmla="*/ 266 h 266"/>
                <a:gd name="T22" fmla="*/ 37 w 344"/>
                <a:gd name="T23" fmla="*/ 258 h 266"/>
                <a:gd name="T24" fmla="*/ 53 w 344"/>
                <a:gd name="T25" fmla="*/ 249 h 266"/>
                <a:gd name="T26" fmla="*/ 70 w 344"/>
                <a:gd name="T27" fmla="*/ 241 h 266"/>
                <a:gd name="T28" fmla="*/ 86 w 344"/>
                <a:gd name="T29" fmla="*/ 233 h 266"/>
                <a:gd name="T30" fmla="*/ 102 w 344"/>
                <a:gd name="T31" fmla="*/ 221 h 266"/>
                <a:gd name="T32" fmla="*/ 119 w 344"/>
                <a:gd name="T33" fmla="*/ 208 h 266"/>
                <a:gd name="T34" fmla="*/ 131 w 344"/>
                <a:gd name="T35" fmla="*/ 200 h 266"/>
                <a:gd name="T36" fmla="*/ 143 w 344"/>
                <a:gd name="T37" fmla="*/ 192 h 266"/>
                <a:gd name="T38" fmla="*/ 160 w 344"/>
                <a:gd name="T39" fmla="*/ 180 h 266"/>
                <a:gd name="T40" fmla="*/ 176 w 344"/>
                <a:gd name="T41" fmla="*/ 168 h 266"/>
                <a:gd name="T42" fmla="*/ 184 w 344"/>
                <a:gd name="T43" fmla="*/ 159 h 266"/>
                <a:gd name="T44" fmla="*/ 201 w 344"/>
                <a:gd name="T45" fmla="*/ 147 h 266"/>
                <a:gd name="T46" fmla="*/ 217 w 344"/>
                <a:gd name="T47" fmla="*/ 135 h 266"/>
                <a:gd name="T48" fmla="*/ 225 w 344"/>
                <a:gd name="T49" fmla="*/ 127 h 266"/>
                <a:gd name="T50" fmla="*/ 241 w 344"/>
                <a:gd name="T51" fmla="*/ 114 h 266"/>
                <a:gd name="T52" fmla="*/ 254 w 344"/>
                <a:gd name="T53" fmla="*/ 102 h 266"/>
                <a:gd name="T54" fmla="*/ 266 w 344"/>
                <a:gd name="T55" fmla="*/ 90 h 266"/>
                <a:gd name="T56" fmla="*/ 282 w 344"/>
                <a:gd name="T57" fmla="*/ 77 h 266"/>
                <a:gd name="T58" fmla="*/ 295 w 344"/>
                <a:gd name="T59" fmla="*/ 69 h 266"/>
                <a:gd name="T60" fmla="*/ 307 w 344"/>
                <a:gd name="T61" fmla="*/ 57 h 266"/>
                <a:gd name="T62" fmla="*/ 315 w 344"/>
                <a:gd name="T63" fmla="*/ 45 h 266"/>
                <a:gd name="T64" fmla="*/ 331 w 344"/>
                <a:gd name="T65" fmla="*/ 28 h 266"/>
                <a:gd name="T66" fmla="*/ 340 w 344"/>
                <a:gd name="T67" fmla="*/ 20 h 266"/>
                <a:gd name="T68" fmla="*/ 340 w 344"/>
                <a:gd name="T69" fmla="*/ 0 h 266"/>
                <a:gd name="T70" fmla="*/ 323 w 344"/>
                <a:gd name="T71" fmla="*/ 4 h 266"/>
                <a:gd name="T72" fmla="*/ 307 w 344"/>
                <a:gd name="T73" fmla="*/ 12 h 266"/>
                <a:gd name="T74" fmla="*/ 291 w 344"/>
                <a:gd name="T75" fmla="*/ 20 h 266"/>
                <a:gd name="T76" fmla="*/ 274 w 344"/>
                <a:gd name="T77" fmla="*/ 28 h 266"/>
                <a:gd name="T78" fmla="*/ 258 w 344"/>
                <a:gd name="T79" fmla="*/ 37 h 266"/>
                <a:gd name="T80" fmla="*/ 241 w 344"/>
                <a:gd name="T81" fmla="*/ 49 h 266"/>
                <a:gd name="T82" fmla="*/ 225 w 344"/>
                <a:gd name="T83" fmla="*/ 61 h 266"/>
                <a:gd name="T84" fmla="*/ 213 w 344"/>
                <a:gd name="T85" fmla="*/ 69 h 266"/>
                <a:gd name="T86" fmla="*/ 201 w 344"/>
                <a:gd name="T87" fmla="*/ 77 h 266"/>
                <a:gd name="T88" fmla="*/ 184 w 344"/>
                <a:gd name="T89" fmla="*/ 90 h 266"/>
                <a:gd name="T90" fmla="*/ 168 w 344"/>
                <a:gd name="T91" fmla="*/ 102 h 266"/>
                <a:gd name="T92" fmla="*/ 160 w 344"/>
                <a:gd name="T93" fmla="*/ 110 h 266"/>
                <a:gd name="T94" fmla="*/ 143 w 344"/>
                <a:gd name="T95" fmla="*/ 123 h 266"/>
                <a:gd name="T96" fmla="*/ 127 w 344"/>
                <a:gd name="T97" fmla="*/ 135 h 266"/>
                <a:gd name="T98" fmla="*/ 119 w 344"/>
                <a:gd name="T99" fmla="*/ 143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4" h="266">
                  <a:moveTo>
                    <a:pt x="111" y="151"/>
                  </a:moveTo>
                  <a:lnTo>
                    <a:pt x="111" y="151"/>
                  </a:lnTo>
                  <a:lnTo>
                    <a:pt x="102" y="155"/>
                  </a:lnTo>
                  <a:lnTo>
                    <a:pt x="98" y="159"/>
                  </a:lnTo>
                  <a:lnTo>
                    <a:pt x="94" y="163"/>
                  </a:lnTo>
                  <a:lnTo>
                    <a:pt x="90" y="168"/>
                  </a:lnTo>
                  <a:lnTo>
                    <a:pt x="86" y="172"/>
                  </a:lnTo>
                  <a:lnTo>
                    <a:pt x="82" y="176"/>
                  </a:lnTo>
                  <a:lnTo>
                    <a:pt x="78" y="180"/>
                  </a:lnTo>
                  <a:lnTo>
                    <a:pt x="70" y="184"/>
                  </a:lnTo>
                  <a:lnTo>
                    <a:pt x="70" y="184"/>
                  </a:lnTo>
                  <a:lnTo>
                    <a:pt x="61" y="192"/>
                  </a:lnTo>
                  <a:lnTo>
                    <a:pt x="61" y="192"/>
                  </a:lnTo>
                  <a:lnTo>
                    <a:pt x="53" y="200"/>
                  </a:lnTo>
                  <a:lnTo>
                    <a:pt x="53" y="204"/>
                  </a:lnTo>
                  <a:lnTo>
                    <a:pt x="49" y="208"/>
                  </a:lnTo>
                  <a:lnTo>
                    <a:pt x="45" y="213"/>
                  </a:lnTo>
                  <a:lnTo>
                    <a:pt x="41" y="217"/>
                  </a:lnTo>
                  <a:lnTo>
                    <a:pt x="37" y="221"/>
                  </a:lnTo>
                  <a:lnTo>
                    <a:pt x="33" y="225"/>
                  </a:lnTo>
                  <a:lnTo>
                    <a:pt x="29" y="233"/>
                  </a:lnTo>
                  <a:lnTo>
                    <a:pt x="29" y="233"/>
                  </a:lnTo>
                  <a:lnTo>
                    <a:pt x="21" y="241"/>
                  </a:lnTo>
                  <a:lnTo>
                    <a:pt x="21" y="241"/>
                  </a:lnTo>
                  <a:lnTo>
                    <a:pt x="12" y="249"/>
                  </a:lnTo>
                  <a:lnTo>
                    <a:pt x="12" y="249"/>
                  </a:lnTo>
                  <a:lnTo>
                    <a:pt x="4" y="258"/>
                  </a:lnTo>
                  <a:lnTo>
                    <a:pt x="4" y="262"/>
                  </a:lnTo>
                  <a:lnTo>
                    <a:pt x="0" y="266"/>
                  </a:lnTo>
                  <a:lnTo>
                    <a:pt x="4" y="266"/>
                  </a:lnTo>
                  <a:lnTo>
                    <a:pt x="12" y="266"/>
                  </a:lnTo>
                  <a:lnTo>
                    <a:pt x="21" y="266"/>
                  </a:lnTo>
                  <a:lnTo>
                    <a:pt x="21" y="266"/>
                  </a:lnTo>
                  <a:lnTo>
                    <a:pt x="29" y="262"/>
                  </a:lnTo>
                  <a:lnTo>
                    <a:pt x="37" y="258"/>
                  </a:lnTo>
                  <a:lnTo>
                    <a:pt x="37" y="258"/>
                  </a:lnTo>
                  <a:lnTo>
                    <a:pt x="45" y="253"/>
                  </a:lnTo>
                  <a:lnTo>
                    <a:pt x="53" y="249"/>
                  </a:lnTo>
                  <a:lnTo>
                    <a:pt x="53" y="249"/>
                  </a:lnTo>
                  <a:lnTo>
                    <a:pt x="61" y="245"/>
                  </a:lnTo>
                  <a:lnTo>
                    <a:pt x="70" y="241"/>
                  </a:lnTo>
                  <a:lnTo>
                    <a:pt x="70" y="241"/>
                  </a:lnTo>
                  <a:lnTo>
                    <a:pt x="78" y="237"/>
                  </a:lnTo>
                  <a:lnTo>
                    <a:pt x="86" y="233"/>
                  </a:lnTo>
                  <a:lnTo>
                    <a:pt x="86" y="233"/>
                  </a:lnTo>
                  <a:lnTo>
                    <a:pt x="94" y="229"/>
                  </a:lnTo>
                  <a:lnTo>
                    <a:pt x="98" y="225"/>
                  </a:lnTo>
                  <a:lnTo>
                    <a:pt x="102" y="221"/>
                  </a:lnTo>
                  <a:lnTo>
                    <a:pt x="111" y="217"/>
                  </a:lnTo>
                  <a:lnTo>
                    <a:pt x="111" y="217"/>
                  </a:lnTo>
                  <a:lnTo>
                    <a:pt x="119" y="208"/>
                  </a:lnTo>
                  <a:lnTo>
                    <a:pt x="123" y="208"/>
                  </a:lnTo>
                  <a:lnTo>
                    <a:pt x="127" y="204"/>
                  </a:lnTo>
                  <a:lnTo>
                    <a:pt x="131" y="200"/>
                  </a:lnTo>
                  <a:lnTo>
                    <a:pt x="135" y="196"/>
                  </a:lnTo>
                  <a:lnTo>
                    <a:pt x="143" y="192"/>
                  </a:lnTo>
                  <a:lnTo>
                    <a:pt x="143" y="192"/>
                  </a:lnTo>
                  <a:lnTo>
                    <a:pt x="151" y="184"/>
                  </a:lnTo>
                  <a:lnTo>
                    <a:pt x="156" y="184"/>
                  </a:lnTo>
                  <a:lnTo>
                    <a:pt x="160" y="180"/>
                  </a:lnTo>
                  <a:lnTo>
                    <a:pt x="164" y="176"/>
                  </a:lnTo>
                  <a:lnTo>
                    <a:pt x="168" y="172"/>
                  </a:lnTo>
                  <a:lnTo>
                    <a:pt x="176" y="168"/>
                  </a:lnTo>
                  <a:lnTo>
                    <a:pt x="176" y="168"/>
                  </a:lnTo>
                  <a:lnTo>
                    <a:pt x="184" y="159"/>
                  </a:lnTo>
                  <a:lnTo>
                    <a:pt x="184" y="159"/>
                  </a:lnTo>
                  <a:lnTo>
                    <a:pt x="192" y="155"/>
                  </a:lnTo>
                  <a:lnTo>
                    <a:pt x="196" y="151"/>
                  </a:lnTo>
                  <a:lnTo>
                    <a:pt x="201" y="147"/>
                  </a:lnTo>
                  <a:lnTo>
                    <a:pt x="205" y="143"/>
                  </a:lnTo>
                  <a:lnTo>
                    <a:pt x="209" y="139"/>
                  </a:lnTo>
                  <a:lnTo>
                    <a:pt x="217" y="135"/>
                  </a:lnTo>
                  <a:lnTo>
                    <a:pt x="217" y="135"/>
                  </a:lnTo>
                  <a:lnTo>
                    <a:pt x="225" y="127"/>
                  </a:lnTo>
                  <a:lnTo>
                    <a:pt x="225" y="127"/>
                  </a:lnTo>
                  <a:lnTo>
                    <a:pt x="233" y="123"/>
                  </a:lnTo>
                  <a:lnTo>
                    <a:pt x="237" y="118"/>
                  </a:lnTo>
                  <a:lnTo>
                    <a:pt x="241" y="114"/>
                  </a:lnTo>
                  <a:lnTo>
                    <a:pt x="246" y="110"/>
                  </a:lnTo>
                  <a:lnTo>
                    <a:pt x="250" y="106"/>
                  </a:lnTo>
                  <a:lnTo>
                    <a:pt x="254" y="102"/>
                  </a:lnTo>
                  <a:lnTo>
                    <a:pt x="258" y="98"/>
                  </a:lnTo>
                  <a:lnTo>
                    <a:pt x="262" y="94"/>
                  </a:lnTo>
                  <a:lnTo>
                    <a:pt x="266" y="90"/>
                  </a:lnTo>
                  <a:lnTo>
                    <a:pt x="274" y="86"/>
                  </a:lnTo>
                  <a:lnTo>
                    <a:pt x="274" y="86"/>
                  </a:lnTo>
                  <a:lnTo>
                    <a:pt x="282" y="77"/>
                  </a:lnTo>
                  <a:lnTo>
                    <a:pt x="282" y="77"/>
                  </a:lnTo>
                  <a:lnTo>
                    <a:pt x="291" y="69"/>
                  </a:lnTo>
                  <a:lnTo>
                    <a:pt x="295" y="69"/>
                  </a:lnTo>
                  <a:lnTo>
                    <a:pt x="299" y="65"/>
                  </a:lnTo>
                  <a:lnTo>
                    <a:pt x="303" y="61"/>
                  </a:lnTo>
                  <a:lnTo>
                    <a:pt x="307" y="57"/>
                  </a:lnTo>
                  <a:lnTo>
                    <a:pt x="311" y="53"/>
                  </a:lnTo>
                  <a:lnTo>
                    <a:pt x="315" y="45"/>
                  </a:lnTo>
                  <a:lnTo>
                    <a:pt x="315" y="45"/>
                  </a:lnTo>
                  <a:lnTo>
                    <a:pt x="323" y="37"/>
                  </a:lnTo>
                  <a:lnTo>
                    <a:pt x="323" y="37"/>
                  </a:lnTo>
                  <a:lnTo>
                    <a:pt x="331" y="28"/>
                  </a:lnTo>
                  <a:lnTo>
                    <a:pt x="331" y="28"/>
                  </a:lnTo>
                  <a:lnTo>
                    <a:pt x="340" y="20"/>
                  </a:lnTo>
                  <a:lnTo>
                    <a:pt x="340" y="20"/>
                  </a:lnTo>
                  <a:lnTo>
                    <a:pt x="344" y="12"/>
                  </a:lnTo>
                  <a:lnTo>
                    <a:pt x="344" y="4"/>
                  </a:lnTo>
                  <a:lnTo>
                    <a:pt x="340" y="0"/>
                  </a:lnTo>
                  <a:lnTo>
                    <a:pt x="331" y="0"/>
                  </a:lnTo>
                  <a:lnTo>
                    <a:pt x="323" y="4"/>
                  </a:lnTo>
                  <a:lnTo>
                    <a:pt x="323" y="4"/>
                  </a:lnTo>
                  <a:lnTo>
                    <a:pt x="315" y="8"/>
                  </a:lnTo>
                  <a:lnTo>
                    <a:pt x="307" y="12"/>
                  </a:lnTo>
                  <a:lnTo>
                    <a:pt x="307" y="12"/>
                  </a:lnTo>
                  <a:lnTo>
                    <a:pt x="299" y="16"/>
                  </a:lnTo>
                  <a:lnTo>
                    <a:pt x="291" y="20"/>
                  </a:lnTo>
                  <a:lnTo>
                    <a:pt x="291" y="20"/>
                  </a:lnTo>
                  <a:lnTo>
                    <a:pt x="282" y="24"/>
                  </a:lnTo>
                  <a:lnTo>
                    <a:pt x="278" y="28"/>
                  </a:lnTo>
                  <a:lnTo>
                    <a:pt x="274" y="28"/>
                  </a:lnTo>
                  <a:lnTo>
                    <a:pt x="266" y="32"/>
                  </a:lnTo>
                  <a:lnTo>
                    <a:pt x="262" y="37"/>
                  </a:lnTo>
                  <a:lnTo>
                    <a:pt x="258" y="37"/>
                  </a:lnTo>
                  <a:lnTo>
                    <a:pt x="250" y="45"/>
                  </a:lnTo>
                  <a:lnTo>
                    <a:pt x="250" y="45"/>
                  </a:lnTo>
                  <a:lnTo>
                    <a:pt x="241" y="49"/>
                  </a:lnTo>
                  <a:lnTo>
                    <a:pt x="237" y="53"/>
                  </a:lnTo>
                  <a:lnTo>
                    <a:pt x="233" y="53"/>
                  </a:lnTo>
                  <a:lnTo>
                    <a:pt x="225" y="61"/>
                  </a:lnTo>
                  <a:lnTo>
                    <a:pt x="225" y="61"/>
                  </a:lnTo>
                  <a:lnTo>
                    <a:pt x="217" y="65"/>
                  </a:lnTo>
                  <a:lnTo>
                    <a:pt x="213" y="69"/>
                  </a:lnTo>
                  <a:lnTo>
                    <a:pt x="209" y="73"/>
                  </a:lnTo>
                  <a:lnTo>
                    <a:pt x="201" y="77"/>
                  </a:lnTo>
                  <a:lnTo>
                    <a:pt x="201" y="77"/>
                  </a:lnTo>
                  <a:lnTo>
                    <a:pt x="192" y="86"/>
                  </a:lnTo>
                  <a:lnTo>
                    <a:pt x="192" y="86"/>
                  </a:lnTo>
                  <a:lnTo>
                    <a:pt x="184" y="90"/>
                  </a:lnTo>
                  <a:lnTo>
                    <a:pt x="180" y="94"/>
                  </a:lnTo>
                  <a:lnTo>
                    <a:pt x="176" y="98"/>
                  </a:lnTo>
                  <a:lnTo>
                    <a:pt x="168" y="102"/>
                  </a:lnTo>
                  <a:lnTo>
                    <a:pt x="168" y="102"/>
                  </a:lnTo>
                  <a:lnTo>
                    <a:pt x="160" y="110"/>
                  </a:lnTo>
                  <a:lnTo>
                    <a:pt x="160" y="110"/>
                  </a:lnTo>
                  <a:lnTo>
                    <a:pt x="151" y="114"/>
                  </a:lnTo>
                  <a:lnTo>
                    <a:pt x="147" y="118"/>
                  </a:lnTo>
                  <a:lnTo>
                    <a:pt x="143" y="123"/>
                  </a:lnTo>
                  <a:lnTo>
                    <a:pt x="139" y="127"/>
                  </a:lnTo>
                  <a:lnTo>
                    <a:pt x="135" y="131"/>
                  </a:lnTo>
                  <a:lnTo>
                    <a:pt x="127" y="135"/>
                  </a:lnTo>
                  <a:lnTo>
                    <a:pt x="127" y="135"/>
                  </a:lnTo>
                  <a:lnTo>
                    <a:pt x="119" y="143"/>
                  </a:lnTo>
                  <a:lnTo>
                    <a:pt x="119" y="143"/>
                  </a:lnTo>
                  <a:lnTo>
                    <a:pt x="111" y="1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0" name="Rectangle 1231"/>
            <p:cNvSpPr>
              <a:spLocks noChangeArrowheads="1"/>
            </p:cNvSpPr>
            <p:nvPr/>
          </p:nvSpPr>
          <p:spPr bwMode="auto">
            <a:xfrm>
              <a:off x="825501" y="37893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 name="Freeform 1232"/>
            <p:cNvSpPr>
              <a:spLocks/>
            </p:cNvSpPr>
            <p:nvPr/>
          </p:nvSpPr>
          <p:spPr bwMode="auto">
            <a:xfrm>
              <a:off x="708026" y="3575051"/>
              <a:ext cx="447675" cy="357188"/>
            </a:xfrm>
            <a:custGeom>
              <a:avLst/>
              <a:gdLst>
                <a:gd name="T0" fmla="*/ 114 w 282"/>
                <a:gd name="T1" fmla="*/ 164 h 225"/>
                <a:gd name="T2" fmla="*/ 123 w 282"/>
                <a:gd name="T3" fmla="*/ 160 h 225"/>
                <a:gd name="T4" fmla="*/ 135 w 282"/>
                <a:gd name="T5" fmla="*/ 152 h 225"/>
                <a:gd name="T6" fmla="*/ 143 w 282"/>
                <a:gd name="T7" fmla="*/ 143 h 225"/>
                <a:gd name="T8" fmla="*/ 155 w 282"/>
                <a:gd name="T9" fmla="*/ 135 h 225"/>
                <a:gd name="T10" fmla="*/ 164 w 282"/>
                <a:gd name="T11" fmla="*/ 127 h 225"/>
                <a:gd name="T12" fmla="*/ 172 w 282"/>
                <a:gd name="T13" fmla="*/ 123 h 225"/>
                <a:gd name="T14" fmla="*/ 180 w 282"/>
                <a:gd name="T15" fmla="*/ 115 h 225"/>
                <a:gd name="T16" fmla="*/ 188 w 282"/>
                <a:gd name="T17" fmla="*/ 107 h 225"/>
                <a:gd name="T18" fmla="*/ 196 w 282"/>
                <a:gd name="T19" fmla="*/ 102 h 225"/>
                <a:gd name="T20" fmla="*/ 204 w 282"/>
                <a:gd name="T21" fmla="*/ 94 h 225"/>
                <a:gd name="T22" fmla="*/ 213 w 282"/>
                <a:gd name="T23" fmla="*/ 86 h 225"/>
                <a:gd name="T24" fmla="*/ 225 w 282"/>
                <a:gd name="T25" fmla="*/ 78 h 225"/>
                <a:gd name="T26" fmla="*/ 233 w 282"/>
                <a:gd name="T27" fmla="*/ 70 h 225"/>
                <a:gd name="T28" fmla="*/ 241 w 282"/>
                <a:gd name="T29" fmla="*/ 61 h 225"/>
                <a:gd name="T30" fmla="*/ 249 w 282"/>
                <a:gd name="T31" fmla="*/ 53 h 225"/>
                <a:gd name="T32" fmla="*/ 258 w 282"/>
                <a:gd name="T33" fmla="*/ 45 h 225"/>
                <a:gd name="T34" fmla="*/ 266 w 282"/>
                <a:gd name="T35" fmla="*/ 37 h 225"/>
                <a:gd name="T36" fmla="*/ 270 w 282"/>
                <a:gd name="T37" fmla="*/ 29 h 225"/>
                <a:gd name="T38" fmla="*/ 278 w 282"/>
                <a:gd name="T39" fmla="*/ 21 h 225"/>
                <a:gd name="T40" fmla="*/ 282 w 282"/>
                <a:gd name="T41" fmla="*/ 4 h 225"/>
                <a:gd name="T42" fmla="*/ 270 w 282"/>
                <a:gd name="T43" fmla="*/ 0 h 225"/>
                <a:gd name="T44" fmla="*/ 262 w 282"/>
                <a:gd name="T45" fmla="*/ 4 h 225"/>
                <a:gd name="T46" fmla="*/ 249 w 282"/>
                <a:gd name="T47" fmla="*/ 12 h 225"/>
                <a:gd name="T48" fmla="*/ 237 w 282"/>
                <a:gd name="T49" fmla="*/ 16 h 225"/>
                <a:gd name="T50" fmla="*/ 229 w 282"/>
                <a:gd name="T51" fmla="*/ 21 h 225"/>
                <a:gd name="T52" fmla="*/ 221 w 282"/>
                <a:gd name="T53" fmla="*/ 29 h 225"/>
                <a:gd name="T54" fmla="*/ 204 w 282"/>
                <a:gd name="T55" fmla="*/ 37 h 225"/>
                <a:gd name="T56" fmla="*/ 196 w 282"/>
                <a:gd name="T57" fmla="*/ 41 h 225"/>
                <a:gd name="T58" fmla="*/ 188 w 282"/>
                <a:gd name="T59" fmla="*/ 49 h 225"/>
                <a:gd name="T60" fmla="*/ 180 w 282"/>
                <a:gd name="T61" fmla="*/ 53 h 225"/>
                <a:gd name="T62" fmla="*/ 168 w 282"/>
                <a:gd name="T63" fmla="*/ 61 h 225"/>
                <a:gd name="T64" fmla="*/ 159 w 282"/>
                <a:gd name="T65" fmla="*/ 70 h 225"/>
                <a:gd name="T66" fmla="*/ 147 w 282"/>
                <a:gd name="T67" fmla="*/ 78 h 225"/>
                <a:gd name="T68" fmla="*/ 139 w 282"/>
                <a:gd name="T69" fmla="*/ 82 h 225"/>
                <a:gd name="T70" fmla="*/ 131 w 282"/>
                <a:gd name="T71" fmla="*/ 90 h 225"/>
                <a:gd name="T72" fmla="*/ 123 w 282"/>
                <a:gd name="T73" fmla="*/ 94 h 225"/>
                <a:gd name="T74" fmla="*/ 114 w 282"/>
                <a:gd name="T75" fmla="*/ 102 h 225"/>
                <a:gd name="T76" fmla="*/ 106 w 282"/>
                <a:gd name="T77" fmla="*/ 111 h 225"/>
                <a:gd name="T78" fmla="*/ 94 w 282"/>
                <a:gd name="T79" fmla="*/ 119 h 225"/>
                <a:gd name="T80" fmla="*/ 86 w 282"/>
                <a:gd name="T81" fmla="*/ 127 h 225"/>
                <a:gd name="T82" fmla="*/ 74 w 282"/>
                <a:gd name="T83" fmla="*/ 135 h 225"/>
                <a:gd name="T84" fmla="*/ 65 w 282"/>
                <a:gd name="T85" fmla="*/ 143 h 225"/>
                <a:gd name="T86" fmla="*/ 57 w 282"/>
                <a:gd name="T87" fmla="*/ 152 h 225"/>
                <a:gd name="T88" fmla="*/ 49 w 282"/>
                <a:gd name="T89" fmla="*/ 160 h 225"/>
                <a:gd name="T90" fmla="*/ 41 w 282"/>
                <a:gd name="T91" fmla="*/ 168 h 225"/>
                <a:gd name="T92" fmla="*/ 33 w 282"/>
                <a:gd name="T93" fmla="*/ 176 h 225"/>
                <a:gd name="T94" fmla="*/ 24 w 282"/>
                <a:gd name="T95" fmla="*/ 184 h 225"/>
                <a:gd name="T96" fmla="*/ 16 w 282"/>
                <a:gd name="T97" fmla="*/ 192 h 225"/>
                <a:gd name="T98" fmla="*/ 8 w 282"/>
                <a:gd name="T99" fmla="*/ 201 h 225"/>
                <a:gd name="T100" fmla="*/ 4 w 282"/>
                <a:gd name="T101" fmla="*/ 209 h 225"/>
                <a:gd name="T102" fmla="*/ 0 w 282"/>
                <a:gd name="T103" fmla="*/ 225 h 225"/>
                <a:gd name="T104" fmla="*/ 16 w 282"/>
                <a:gd name="T105" fmla="*/ 225 h 225"/>
                <a:gd name="T106" fmla="*/ 24 w 282"/>
                <a:gd name="T107" fmla="*/ 221 h 225"/>
                <a:gd name="T108" fmla="*/ 41 w 282"/>
                <a:gd name="T109" fmla="*/ 217 h 225"/>
                <a:gd name="T110" fmla="*/ 49 w 282"/>
                <a:gd name="T111" fmla="*/ 213 h 225"/>
                <a:gd name="T112" fmla="*/ 57 w 282"/>
                <a:gd name="T113" fmla="*/ 209 h 225"/>
                <a:gd name="T114" fmla="*/ 69 w 282"/>
                <a:gd name="T115" fmla="*/ 201 h 225"/>
                <a:gd name="T116" fmla="*/ 78 w 282"/>
                <a:gd name="T117" fmla="*/ 192 h 225"/>
                <a:gd name="T118" fmla="*/ 90 w 282"/>
                <a:gd name="T119" fmla="*/ 184 h 225"/>
                <a:gd name="T120" fmla="*/ 98 w 282"/>
                <a:gd name="T121" fmla="*/ 180 h 225"/>
                <a:gd name="T122" fmla="*/ 106 w 282"/>
                <a:gd name="T123" fmla="*/ 17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2" h="225">
                  <a:moveTo>
                    <a:pt x="110" y="168"/>
                  </a:moveTo>
                  <a:lnTo>
                    <a:pt x="114" y="164"/>
                  </a:lnTo>
                  <a:lnTo>
                    <a:pt x="123" y="160"/>
                  </a:lnTo>
                  <a:lnTo>
                    <a:pt x="123" y="160"/>
                  </a:lnTo>
                  <a:lnTo>
                    <a:pt x="131" y="156"/>
                  </a:lnTo>
                  <a:lnTo>
                    <a:pt x="135" y="152"/>
                  </a:lnTo>
                  <a:lnTo>
                    <a:pt x="139" y="147"/>
                  </a:lnTo>
                  <a:lnTo>
                    <a:pt x="143" y="143"/>
                  </a:lnTo>
                  <a:lnTo>
                    <a:pt x="147" y="139"/>
                  </a:lnTo>
                  <a:lnTo>
                    <a:pt x="155" y="135"/>
                  </a:lnTo>
                  <a:lnTo>
                    <a:pt x="155" y="135"/>
                  </a:lnTo>
                  <a:lnTo>
                    <a:pt x="164" y="127"/>
                  </a:lnTo>
                  <a:lnTo>
                    <a:pt x="164" y="127"/>
                  </a:lnTo>
                  <a:lnTo>
                    <a:pt x="172" y="123"/>
                  </a:lnTo>
                  <a:lnTo>
                    <a:pt x="176" y="119"/>
                  </a:lnTo>
                  <a:lnTo>
                    <a:pt x="180" y="115"/>
                  </a:lnTo>
                  <a:lnTo>
                    <a:pt x="184" y="111"/>
                  </a:lnTo>
                  <a:lnTo>
                    <a:pt x="188" y="107"/>
                  </a:lnTo>
                  <a:lnTo>
                    <a:pt x="196" y="102"/>
                  </a:lnTo>
                  <a:lnTo>
                    <a:pt x="196" y="102"/>
                  </a:lnTo>
                  <a:lnTo>
                    <a:pt x="204" y="94"/>
                  </a:lnTo>
                  <a:lnTo>
                    <a:pt x="204" y="94"/>
                  </a:lnTo>
                  <a:lnTo>
                    <a:pt x="213" y="86"/>
                  </a:lnTo>
                  <a:lnTo>
                    <a:pt x="213" y="86"/>
                  </a:lnTo>
                  <a:lnTo>
                    <a:pt x="221" y="78"/>
                  </a:lnTo>
                  <a:lnTo>
                    <a:pt x="225" y="78"/>
                  </a:lnTo>
                  <a:lnTo>
                    <a:pt x="229" y="74"/>
                  </a:lnTo>
                  <a:lnTo>
                    <a:pt x="233" y="70"/>
                  </a:lnTo>
                  <a:lnTo>
                    <a:pt x="237" y="66"/>
                  </a:lnTo>
                  <a:lnTo>
                    <a:pt x="241" y="61"/>
                  </a:lnTo>
                  <a:lnTo>
                    <a:pt x="245" y="57"/>
                  </a:lnTo>
                  <a:lnTo>
                    <a:pt x="249" y="53"/>
                  </a:lnTo>
                  <a:lnTo>
                    <a:pt x="254" y="49"/>
                  </a:lnTo>
                  <a:lnTo>
                    <a:pt x="258" y="45"/>
                  </a:lnTo>
                  <a:lnTo>
                    <a:pt x="262" y="41"/>
                  </a:lnTo>
                  <a:lnTo>
                    <a:pt x="266" y="37"/>
                  </a:lnTo>
                  <a:lnTo>
                    <a:pt x="270" y="33"/>
                  </a:lnTo>
                  <a:lnTo>
                    <a:pt x="270" y="29"/>
                  </a:lnTo>
                  <a:lnTo>
                    <a:pt x="278" y="21"/>
                  </a:lnTo>
                  <a:lnTo>
                    <a:pt x="278" y="21"/>
                  </a:lnTo>
                  <a:lnTo>
                    <a:pt x="282" y="12"/>
                  </a:lnTo>
                  <a:lnTo>
                    <a:pt x="282" y="4"/>
                  </a:lnTo>
                  <a:lnTo>
                    <a:pt x="278" y="0"/>
                  </a:lnTo>
                  <a:lnTo>
                    <a:pt x="270" y="0"/>
                  </a:lnTo>
                  <a:lnTo>
                    <a:pt x="266" y="4"/>
                  </a:lnTo>
                  <a:lnTo>
                    <a:pt x="262" y="4"/>
                  </a:lnTo>
                  <a:lnTo>
                    <a:pt x="254" y="8"/>
                  </a:lnTo>
                  <a:lnTo>
                    <a:pt x="249" y="12"/>
                  </a:lnTo>
                  <a:lnTo>
                    <a:pt x="245" y="12"/>
                  </a:lnTo>
                  <a:lnTo>
                    <a:pt x="237" y="16"/>
                  </a:lnTo>
                  <a:lnTo>
                    <a:pt x="233" y="21"/>
                  </a:lnTo>
                  <a:lnTo>
                    <a:pt x="229" y="21"/>
                  </a:lnTo>
                  <a:lnTo>
                    <a:pt x="221" y="29"/>
                  </a:lnTo>
                  <a:lnTo>
                    <a:pt x="221" y="29"/>
                  </a:lnTo>
                  <a:lnTo>
                    <a:pt x="213" y="33"/>
                  </a:lnTo>
                  <a:lnTo>
                    <a:pt x="204" y="37"/>
                  </a:lnTo>
                  <a:lnTo>
                    <a:pt x="204" y="37"/>
                  </a:lnTo>
                  <a:lnTo>
                    <a:pt x="196" y="41"/>
                  </a:lnTo>
                  <a:lnTo>
                    <a:pt x="192" y="45"/>
                  </a:lnTo>
                  <a:lnTo>
                    <a:pt x="188" y="49"/>
                  </a:lnTo>
                  <a:lnTo>
                    <a:pt x="180" y="53"/>
                  </a:lnTo>
                  <a:lnTo>
                    <a:pt x="180" y="53"/>
                  </a:lnTo>
                  <a:lnTo>
                    <a:pt x="172" y="57"/>
                  </a:lnTo>
                  <a:lnTo>
                    <a:pt x="168" y="61"/>
                  </a:lnTo>
                  <a:lnTo>
                    <a:pt x="164" y="66"/>
                  </a:lnTo>
                  <a:lnTo>
                    <a:pt x="159" y="70"/>
                  </a:lnTo>
                  <a:lnTo>
                    <a:pt x="155" y="70"/>
                  </a:lnTo>
                  <a:lnTo>
                    <a:pt x="147" y="78"/>
                  </a:lnTo>
                  <a:lnTo>
                    <a:pt x="147" y="78"/>
                  </a:lnTo>
                  <a:lnTo>
                    <a:pt x="139" y="82"/>
                  </a:lnTo>
                  <a:lnTo>
                    <a:pt x="135" y="86"/>
                  </a:lnTo>
                  <a:lnTo>
                    <a:pt x="131" y="90"/>
                  </a:lnTo>
                  <a:lnTo>
                    <a:pt x="127" y="94"/>
                  </a:lnTo>
                  <a:lnTo>
                    <a:pt x="123" y="94"/>
                  </a:lnTo>
                  <a:lnTo>
                    <a:pt x="114" y="102"/>
                  </a:lnTo>
                  <a:lnTo>
                    <a:pt x="114" y="102"/>
                  </a:lnTo>
                  <a:lnTo>
                    <a:pt x="106" y="111"/>
                  </a:lnTo>
                  <a:lnTo>
                    <a:pt x="106" y="111"/>
                  </a:lnTo>
                  <a:lnTo>
                    <a:pt x="98" y="115"/>
                  </a:lnTo>
                  <a:lnTo>
                    <a:pt x="94" y="119"/>
                  </a:lnTo>
                  <a:lnTo>
                    <a:pt x="90" y="123"/>
                  </a:lnTo>
                  <a:lnTo>
                    <a:pt x="86" y="127"/>
                  </a:lnTo>
                  <a:lnTo>
                    <a:pt x="82" y="127"/>
                  </a:lnTo>
                  <a:lnTo>
                    <a:pt x="74" y="135"/>
                  </a:lnTo>
                  <a:lnTo>
                    <a:pt x="74" y="135"/>
                  </a:lnTo>
                  <a:lnTo>
                    <a:pt x="65" y="143"/>
                  </a:lnTo>
                  <a:lnTo>
                    <a:pt x="65" y="143"/>
                  </a:lnTo>
                  <a:lnTo>
                    <a:pt x="57" y="152"/>
                  </a:lnTo>
                  <a:lnTo>
                    <a:pt x="57" y="152"/>
                  </a:lnTo>
                  <a:lnTo>
                    <a:pt x="49" y="160"/>
                  </a:lnTo>
                  <a:lnTo>
                    <a:pt x="49" y="160"/>
                  </a:lnTo>
                  <a:lnTo>
                    <a:pt x="41" y="168"/>
                  </a:lnTo>
                  <a:lnTo>
                    <a:pt x="41" y="168"/>
                  </a:lnTo>
                  <a:lnTo>
                    <a:pt x="33" y="176"/>
                  </a:lnTo>
                  <a:lnTo>
                    <a:pt x="33" y="176"/>
                  </a:lnTo>
                  <a:lnTo>
                    <a:pt x="24" y="184"/>
                  </a:lnTo>
                  <a:lnTo>
                    <a:pt x="24" y="184"/>
                  </a:lnTo>
                  <a:lnTo>
                    <a:pt x="16" y="192"/>
                  </a:lnTo>
                  <a:lnTo>
                    <a:pt x="16" y="192"/>
                  </a:lnTo>
                  <a:lnTo>
                    <a:pt x="8" y="201"/>
                  </a:lnTo>
                  <a:lnTo>
                    <a:pt x="8" y="205"/>
                  </a:lnTo>
                  <a:lnTo>
                    <a:pt x="4" y="209"/>
                  </a:lnTo>
                  <a:lnTo>
                    <a:pt x="0" y="217"/>
                  </a:lnTo>
                  <a:lnTo>
                    <a:pt x="0" y="225"/>
                  </a:lnTo>
                  <a:lnTo>
                    <a:pt x="8" y="225"/>
                  </a:lnTo>
                  <a:lnTo>
                    <a:pt x="16" y="225"/>
                  </a:lnTo>
                  <a:lnTo>
                    <a:pt x="20" y="225"/>
                  </a:lnTo>
                  <a:lnTo>
                    <a:pt x="24" y="221"/>
                  </a:lnTo>
                  <a:lnTo>
                    <a:pt x="33" y="221"/>
                  </a:lnTo>
                  <a:lnTo>
                    <a:pt x="41" y="217"/>
                  </a:lnTo>
                  <a:lnTo>
                    <a:pt x="41" y="217"/>
                  </a:lnTo>
                  <a:lnTo>
                    <a:pt x="49" y="213"/>
                  </a:lnTo>
                  <a:lnTo>
                    <a:pt x="57" y="209"/>
                  </a:lnTo>
                  <a:lnTo>
                    <a:pt x="57" y="209"/>
                  </a:lnTo>
                  <a:lnTo>
                    <a:pt x="65" y="201"/>
                  </a:lnTo>
                  <a:lnTo>
                    <a:pt x="69" y="201"/>
                  </a:lnTo>
                  <a:lnTo>
                    <a:pt x="74" y="197"/>
                  </a:lnTo>
                  <a:lnTo>
                    <a:pt x="78" y="192"/>
                  </a:lnTo>
                  <a:lnTo>
                    <a:pt x="82" y="188"/>
                  </a:lnTo>
                  <a:lnTo>
                    <a:pt x="90" y="184"/>
                  </a:lnTo>
                  <a:lnTo>
                    <a:pt x="90" y="184"/>
                  </a:lnTo>
                  <a:lnTo>
                    <a:pt x="98" y="180"/>
                  </a:lnTo>
                  <a:lnTo>
                    <a:pt x="102" y="176"/>
                  </a:lnTo>
                  <a:lnTo>
                    <a:pt x="106" y="172"/>
                  </a:lnTo>
                  <a:lnTo>
                    <a:pt x="110" y="16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2" name="Rectangle 1233"/>
            <p:cNvSpPr>
              <a:spLocks noChangeArrowheads="1"/>
            </p:cNvSpPr>
            <p:nvPr/>
          </p:nvSpPr>
          <p:spPr bwMode="auto">
            <a:xfrm>
              <a:off x="882651" y="38417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 name="Freeform 1234"/>
            <p:cNvSpPr>
              <a:spLocks/>
            </p:cNvSpPr>
            <p:nvPr/>
          </p:nvSpPr>
          <p:spPr bwMode="auto">
            <a:xfrm>
              <a:off x="733426" y="3600451"/>
              <a:ext cx="390525" cy="312738"/>
            </a:xfrm>
            <a:custGeom>
              <a:avLst/>
              <a:gdLst>
                <a:gd name="T0" fmla="*/ 74 w 246"/>
                <a:gd name="T1" fmla="*/ 111 h 197"/>
                <a:gd name="T2" fmla="*/ 62 w 246"/>
                <a:gd name="T3" fmla="*/ 119 h 197"/>
                <a:gd name="T4" fmla="*/ 53 w 246"/>
                <a:gd name="T5" fmla="*/ 127 h 197"/>
                <a:gd name="T6" fmla="*/ 45 w 246"/>
                <a:gd name="T7" fmla="*/ 136 h 197"/>
                <a:gd name="T8" fmla="*/ 33 w 246"/>
                <a:gd name="T9" fmla="*/ 144 h 197"/>
                <a:gd name="T10" fmla="*/ 25 w 246"/>
                <a:gd name="T11" fmla="*/ 152 h 197"/>
                <a:gd name="T12" fmla="*/ 21 w 246"/>
                <a:gd name="T13" fmla="*/ 160 h 197"/>
                <a:gd name="T14" fmla="*/ 13 w 246"/>
                <a:gd name="T15" fmla="*/ 168 h 197"/>
                <a:gd name="T16" fmla="*/ 4 w 246"/>
                <a:gd name="T17" fmla="*/ 176 h 197"/>
                <a:gd name="T18" fmla="*/ 0 w 246"/>
                <a:gd name="T19" fmla="*/ 193 h 197"/>
                <a:gd name="T20" fmla="*/ 17 w 246"/>
                <a:gd name="T21" fmla="*/ 197 h 197"/>
                <a:gd name="T22" fmla="*/ 33 w 246"/>
                <a:gd name="T23" fmla="*/ 193 h 197"/>
                <a:gd name="T24" fmla="*/ 41 w 246"/>
                <a:gd name="T25" fmla="*/ 189 h 197"/>
                <a:gd name="T26" fmla="*/ 49 w 246"/>
                <a:gd name="T27" fmla="*/ 181 h 197"/>
                <a:gd name="T28" fmla="*/ 58 w 246"/>
                <a:gd name="T29" fmla="*/ 176 h 197"/>
                <a:gd name="T30" fmla="*/ 70 w 246"/>
                <a:gd name="T31" fmla="*/ 168 h 197"/>
                <a:gd name="T32" fmla="*/ 82 w 246"/>
                <a:gd name="T33" fmla="*/ 160 h 197"/>
                <a:gd name="T34" fmla="*/ 90 w 246"/>
                <a:gd name="T35" fmla="*/ 152 h 197"/>
                <a:gd name="T36" fmla="*/ 98 w 246"/>
                <a:gd name="T37" fmla="*/ 148 h 197"/>
                <a:gd name="T38" fmla="*/ 107 w 246"/>
                <a:gd name="T39" fmla="*/ 140 h 197"/>
                <a:gd name="T40" fmla="*/ 115 w 246"/>
                <a:gd name="T41" fmla="*/ 136 h 197"/>
                <a:gd name="T42" fmla="*/ 123 w 246"/>
                <a:gd name="T43" fmla="*/ 127 h 197"/>
                <a:gd name="T44" fmla="*/ 135 w 246"/>
                <a:gd name="T45" fmla="*/ 119 h 197"/>
                <a:gd name="T46" fmla="*/ 143 w 246"/>
                <a:gd name="T47" fmla="*/ 111 h 197"/>
                <a:gd name="T48" fmla="*/ 156 w 246"/>
                <a:gd name="T49" fmla="*/ 103 h 197"/>
                <a:gd name="T50" fmla="*/ 164 w 246"/>
                <a:gd name="T51" fmla="*/ 95 h 197"/>
                <a:gd name="T52" fmla="*/ 172 w 246"/>
                <a:gd name="T53" fmla="*/ 91 h 197"/>
                <a:gd name="T54" fmla="*/ 180 w 246"/>
                <a:gd name="T55" fmla="*/ 82 h 197"/>
                <a:gd name="T56" fmla="*/ 188 w 246"/>
                <a:gd name="T57" fmla="*/ 74 h 197"/>
                <a:gd name="T58" fmla="*/ 197 w 246"/>
                <a:gd name="T59" fmla="*/ 66 h 197"/>
                <a:gd name="T60" fmla="*/ 205 w 246"/>
                <a:gd name="T61" fmla="*/ 58 h 197"/>
                <a:gd name="T62" fmla="*/ 213 w 246"/>
                <a:gd name="T63" fmla="*/ 50 h 197"/>
                <a:gd name="T64" fmla="*/ 221 w 246"/>
                <a:gd name="T65" fmla="*/ 41 h 197"/>
                <a:gd name="T66" fmla="*/ 229 w 246"/>
                <a:gd name="T67" fmla="*/ 37 h 197"/>
                <a:gd name="T68" fmla="*/ 238 w 246"/>
                <a:gd name="T69" fmla="*/ 25 h 197"/>
                <a:gd name="T70" fmla="*/ 246 w 246"/>
                <a:gd name="T71" fmla="*/ 13 h 197"/>
                <a:gd name="T72" fmla="*/ 246 w 246"/>
                <a:gd name="T73" fmla="*/ 5 h 197"/>
                <a:gd name="T74" fmla="*/ 238 w 246"/>
                <a:gd name="T75" fmla="*/ 0 h 197"/>
                <a:gd name="T76" fmla="*/ 229 w 246"/>
                <a:gd name="T77" fmla="*/ 5 h 197"/>
                <a:gd name="T78" fmla="*/ 213 w 246"/>
                <a:gd name="T79" fmla="*/ 13 h 197"/>
                <a:gd name="T80" fmla="*/ 205 w 246"/>
                <a:gd name="T81" fmla="*/ 17 h 197"/>
                <a:gd name="T82" fmla="*/ 197 w 246"/>
                <a:gd name="T83" fmla="*/ 21 h 197"/>
                <a:gd name="T84" fmla="*/ 184 w 246"/>
                <a:gd name="T85" fmla="*/ 29 h 197"/>
                <a:gd name="T86" fmla="*/ 172 w 246"/>
                <a:gd name="T87" fmla="*/ 33 h 197"/>
                <a:gd name="T88" fmla="*/ 164 w 246"/>
                <a:gd name="T89" fmla="*/ 41 h 197"/>
                <a:gd name="T90" fmla="*/ 156 w 246"/>
                <a:gd name="T91" fmla="*/ 45 h 197"/>
                <a:gd name="T92" fmla="*/ 148 w 246"/>
                <a:gd name="T93" fmla="*/ 54 h 197"/>
                <a:gd name="T94" fmla="*/ 135 w 246"/>
                <a:gd name="T95" fmla="*/ 62 h 197"/>
                <a:gd name="T96" fmla="*/ 123 w 246"/>
                <a:gd name="T97" fmla="*/ 70 h 197"/>
                <a:gd name="T98" fmla="*/ 115 w 246"/>
                <a:gd name="T99" fmla="*/ 78 h 197"/>
                <a:gd name="T100" fmla="*/ 107 w 246"/>
                <a:gd name="T101" fmla="*/ 82 h 197"/>
                <a:gd name="T102" fmla="*/ 98 w 246"/>
                <a:gd name="T103" fmla="*/ 91 h 197"/>
                <a:gd name="T104" fmla="*/ 90 w 246"/>
                <a:gd name="T105" fmla="*/ 95 h 197"/>
                <a:gd name="T106" fmla="*/ 82 w 246"/>
                <a:gd name="T107" fmla="*/ 10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6" h="197">
                  <a:moveTo>
                    <a:pt x="74" y="111"/>
                  </a:moveTo>
                  <a:lnTo>
                    <a:pt x="74" y="111"/>
                  </a:lnTo>
                  <a:lnTo>
                    <a:pt x="66" y="115"/>
                  </a:lnTo>
                  <a:lnTo>
                    <a:pt x="62" y="119"/>
                  </a:lnTo>
                  <a:lnTo>
                    <a:pt x="58" y="123"/>
                  </a:lnTo>
                  <a:lnTo>
                    <a:pt x="53" y="127"/>
                  </a:lnTo>
                  <a:lnTo>
                    <a:pt x="49" y="131"/>
                  </a:lnTo>
                  <a:lnTo>
                    <a:pt x="45" y="136"/>
                  </a:lnTo>
                  <a:lnTo>
                    <a:pt x="41" y="136"/>
                  </a:lnTo>
                  <a:lnTo>
                    <a:pt x="33" y="144"/>
                  </a:lnTo>
                  <a:lnTo>
                    <a:pt x="33" y="144"/>
                  </a:lnTo>
                  <a:lnTo>
                    <a:pt x="25" y="152"/>
                  </a:lnTo>
                  <a:lnTo>
                    <a:pt x="25" y="156"/>
                  </a:lnTo>
                  <a:lnTo>
                    <a:pt x="21" y="160"/>
                  </a:lnTo>
                  <a:lnTo>
                    <a:pt x="17" y="164"/>
                  </a:lnTo>
                  <a:lnTo>
                    <a:pt x="13" y="168"/>
                  </a:lnTo>
                  <a:lnTo>
                    <a:pt x="8" y="172"/>
                  </a:lnTo>
                  <a:lnTo>
                    <a:pt x="4" y="176"/>
                  </a:lnTo>
                  <a:lnTo>
                    <a:pt x="0" y="185"/>
                  </a:lnTo>
                  <a:lnTo>
                    <a:pt x="0" y="193"/>
                  </a:lnTo>
                  <a:lnTo>
                    <a:pt x="8" y="197"/>
                  </a:lnTo>
                  <a:lnTo>
                    <a:pt x="17" y="197"/>
                  </a:lnTo>
                  <a:lnTo>
                    <a:pt x="25" y="197"/>
                  </a:lnTo>
                  <a:lnTo>
                    <a:pt x="33" y="193"/>
                  </a:lnTo>
                  <a:lnTo>
                    <a:pt x="33" y="193"/>
                  </a:lnTo>
                  <a:lnTo>
                    <a:pt x="41" y="189"/>
                  </a:lnTo>
                  <a:lnTo>
                    <a:pt x="45" y="185"/>
                  </a:lnTo>
                  <a:lnTo>
                    <a:pt x="49" y="181"/>
                  </a:lnTo>
                  <a:lnTo>
                    <a:pt x="58" y="176"/>
                  </a:lnTo>
                  <a:lnTo>
                    <a:pt x="58" y="176"/>
                  </a:lnTo>
                  <a:lnTo>
                    <a:pt x="66" y="172"/>
                  </a:lnTo>
                  <a:lnTo>
                    <a:pt x="70" y="168"/>
                  </a:lnTo>
                  <a:lnTo>
                    <a:pt x="74" y="164"/>
                  </a:lnTo>
                  <a:lnTo>
                    <a:pt x="82" y="160"/>
                  </a:lnTo>
                  <a:lnTo>
                    <a:pt x="82" y="160"/>
                  </a:lnTo>
                  <a:lnTo>
                    <a:pt x="90" y="152"/>
                  </a:lnTo>
                  <a:lnTo>
                    <a:pt x="94" y="152"/>
                  </a:lnTo>
                  <a:lnTo>
                    <a:pt x="98" y="148"/>
                  </a:lnTo>
                  <a:lnTo>
                    <a:pt x="103" y="144"/>
                  </a:lnTo>
                  <a:lnTo>
                    <a:pt x="107" y="140"/>
                  </a:lnTo>
                  <a:lnTo>
                    <a:pt x="115" y="136"/>
                  </a:lnTo>
                  <a:lnTo>
                    <a:pt x="115" y="136"/>
                  </a:lnTo>
                  <a:lnTo>
                    <a:pt x="123" y="127"/>
                  </a:lnTo>
                  <a:lnTo>
                    <a:pt x="123" y="127"/>
                  </a:lnTo>
                  <a:lnTo>
                    <a:pt x="131" y="123"/>
                  </a:lnTo>
                  <a:lnTo>
                    <a:pt x="135" y="119"/>
                  </a:lnTo>
                  <a:lnTo>
                    <a:pt x="139" y="115"/>
                  </a:lnTo>
                  <a:lnTo>
                    <a:pt x="143" y="111"/>
                  </a:lnTo>
                  <a:lnTo>
                    <a:pt x="148" y="107"/>
                  </a:lnTo>
                  <a:lnTo>
                    <a:pt x="156" y="103"/>
                  </a:lnTo>
                  <a:lnTo>
                    <a:pt x="156" y="103"/>
                  </a:lnTo>
                  <a:lnTo>
                    <a:pt x="164" y="95"/>
                  </a:lnTo>
                  <a:lnTo>
                    <a:pt x="164" y="95"/>
                  </a:lnTo>
                  <a:lnTo>
                    <a:pt x="172" y="91"/>
                  </a:lnTo>
                  <a:lnTo>
                    <a:pt x="176" y="86"/>
                  </a:lnTo>
                  <a:lnTo>
                    <a:pt x="180" y="82"/>
                  </a:lnTo>
                  <a:lnTo>
                    <a:pt x="184" y="78"/>
                  </a:lnTo>
                  <a:lnTo>
                    <a:pt x="188" y="74"/>
                  </a:lnTo>
                  <a:lnTo>
                    <a:pt x="193" y="70"/>
                  </a:lnTo>
                  <a:lnTo>
                    <a:pt x="197" y="66"/>
                  </a:lnTo>
                  <a:lnTo>
                    <a:pt x="201" y="62"/>
                  </a:lnTo>
                  <a:lnTo>
                    <a:pt x="205" y="58"/>
                  </a:lnTo>
                  <a:lnTo>
                    <a:pt x="209" y="54"/>
                  </a:lnTo>
                  <a:lnTo>
                    <a:pt x="213" y="50"/>
                  </a:lnTo>
                  <a:lnTo>
                    <a:pt x="217" y="45"/>
                  </a:lnTo>
                  <a:lnTo>
                    <a:pt x="221" y="41"/>
                  </a:lnTo>
                  <a:lnTo>
                    <a:pt x="229" y="37"/>
                  </a:lnTo>
                  <a:lnTo>
                    <a:pt x="229" y="37"/>
                  </a:lnTo>
                  <a:lnTo>
                    <a:pt x="233" y="29"/>
                  </a:lnTo>
                  <a:lnTo>
                    <a:pt x="238" y="25"/>
                  </a:lnTo>
                  <a:lnTo>
                    <a:pt x="242" y="21"/>
                  </a:lnTo>
                  <a:lnTo>
                    <a:pt x="246" y="13"/>
                  </a:lnTo>
                  <a:lnTo>
                    <a:pt x="246" y="13"/>
                  </a:lnTo>
                  <a:lnTo>
                    <a:pt x="246" y="5"/>
                  </a:lnTo>
                  <a:lnTo>
                    <a:pt x="246" y="0"/>
                  </a:lnTo>
                  <a:lnTo>
                    <a:pt x="238" y="0"/>
                  </a:lnTo>
                  <a:lnTo>
                    <a:pt x="229" y="5"/>
                  </a:lnTo>
                  <a:lnTo>
                    <a:pt x="229" y="5"/>
                  </a:lnTo>
                  <a:lnTo>
                    <a:pt x="221" y="9"/>
                  </a:lnTo>
                  <a:lnTo>
                    <a:pt x="213" y="13"/>
                  </a:lnTo>
                  <a:lnTo>
                    <a:pt x="213" y="13"/>
                  </a:lnTo>
                  <a:lnTo>
                    <a:pt x="205" y="17"/>
                  </a:lnTo>
                  <a:lnTo>
                    <a:pt x="197" y="21"/>
                  </a:lnTo>
                  <a:lnTo>
                    <a:pt x="197" y="21"/>
                  </a:lnTo>
                  <a:lnTo>
                    <a:pt x="188" y="25"/>
                  </a:lnTo>
                  <a:lnTo>
                    <a:pt x="184" y="29"/>
                  </a:lnTo>
                  <a:lnTo>
                    <a:pt x="180" y="29"/>
                  </a:lnTo>
                  <a:lnTo>
                    <a:pt x="172" y="33"/>
                  </a:lnTo>
                  <a:lnTo>
                    <a:pt x="168" y="37"/>
                  </a:lnTo>
                  <a:lnTo>
                    <a:pt x="164" y="41"/>
                  </a:lnTo>
                  <a:lnTo>
                    <a:pt x="156" y="45"/>
                  </a:lnTo>
                  <a:lnTo>
                    <a:pt x="156" y="45"/>
                  </a:lnTo>
                  <a:lnTo>
                    <a:pt x="148" y="54"/>
                  </a:lnTo>
                  <a:lnTo>
                    <a:pt x="148" y="54"/>
                  </a:lnTo>
                  <a:lnTo>
                    <a:pt x="139" y="58"/>
                  </a:lnTo>
                  <a:lnTo>
                    <a:pt x="135" y="62"/>
                  </a:lnTo>
                  <a:lnTo>
                    <a:pt x="131" y="62"/>
                  </a:lnTo>
                  <a:lnTo>
                    <a:pt x="123" y="70"/>
                  </a:lnTo>
                  <a:lnTo>
                    <a:pt x="123" y="70"/>
                  </a:lnTo>
                  <a:lnTo>
                    <a:pt x="115" y="78"/>
                  </a:lnTo>
                  <a:lnTo>
                    <a:pt x="115" y="78"/>
                  </a:lnTo>
                  <a:lnTo>
                    <a:pt x="107" y="82"/>
                  </a:lnTo>
                  <a:lnTo>
                    <a:pt x="103" y="86"/>
                  </a:lnTo>
                  <a:lnTo>
                    <a:pt x="98" y="91"/>
                  </a:lnTo>
                  <a:lnTo>
                    <a:pt x="90" y="95"/>
                  </a:lnTo>
                  <a:lnTo>
                    <a:pt x="90" y="95"/>
                  </a:lnTo>
                  <a:lnTo>
                    <a:pt x="82" y="103"/>
                  </a:lnTo>
                  <a:lnTo>
                    <a:pt x="82" y="103"/>
                  </a:lnTo>
                  <a:lnTo>
                    <a:pt x="74" y="11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4" name="Rectangle 1235"/>
            <p:cNvSpPr>
              <a:spLocks noChangeArrowheads="1"/>
            </p:cNvSpPr>
            <p:nvPr/>
          </p:nvSpPr>
          <p:spPr bwMode="auto">
            <a:xfrm>
              <a:off x="850901" y="37766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 name="Freeform 1236"/>
            <p:cNvSpPr>
              <a:spLocks/>
            </p:cNvSpPr>
            <p:nvPr/>
          </p:nvSpPr>
          <p:spPr bwMode="auto">
            <a:xfrm>
              <a:off x="746126" y="3621089"/>
              <a:ext cx="350838" cy="279400"/>
            </a:xfrm>
            <a:custGeom>
              <a:avLst/>
              <a:gdLst>
                <a:gd name="T0" fmla="*/ 99 w 221"/>
                <a:gd name="T1" fmla="*/ 73 h 176"/>
                <a:gd name="T2" fmla="*/ 86 w 221"/>
                <a:gd name="T3" fmla="*/ 82 h 176"/>
                <a:gd name="T4" fmla="*/ 78 w 221"/>
                <a:gd name="T5" fmla="*/ 90 h 176"/>
                <a:gd name="T6" fmla="*/ 66 w 221"/>
                <a:gd name="T7" fmla="*/ 98 h 176"/>
                <a:gd name="T8" fmla="*/ 58 w 221"/>
                <a:gd name="T9" fmla="*/ 106 h 176"/>
                <a:gd name="T10" fmla="*/ 50 w 221"/>
                <a:gd name="T11" fmla="*/ 114 h 176"/>
                <a:gd name="T12" fmla="*/ 41 w 221"/>
                <a:gd name="T13" fmla="*/ 123 h 176"/>
                <a:gd name="T14" fmla="*/ 33 w 221"/>
                <a:gd name="T15" fmla="*/ 127 h 176"/>
                <a:gd name="T16" fmla="*/ 25 w 221"/>
                <a:gd name="T17" fmla="*/ 135 h 176"/>
                <a:gd name="T18" fmla="*/ 17 w 221"/>
                <a:gd name="T19" fmla="*/ 147 h 176"/>
                <a:gd name="T20" fmla="*/ 9 w 221"/>
                <a:gd name="T21" fmla="*/ 155 h 176"/>
                <a:gd name="T22" fmla="*/ 5 w 221"/>
                <a:gd name="T23" fmla="*/ 163 h 176"/>
                <a:gd name="T24" fmla="*/ 9 w 221"/>
                <a:gd name="T25" fmla="*/ 176 h 176"/>
                <a:gd name="T26" fmla="*/ 25 w 221"/>
                <a:gd name="T27" fmla="*/ 176 h 176"/>
                <a:gd name="T28" fmla="*/ 33 w 221"/>
                <a:gd name="T29" fmla="*/ 168 h 176"/>
                <a:gd name="T30" fmla="*/ 45 w 221"/>
                <a:gd name="T31" fmla="*/ 163 h 176"/>
                <a:gd name="T32" fmla="*/ 58 w 221"/>
                <a:gd name="T33" fmla="*/ 155 h 176"/>
                <a:gd name="T34" fmla="*/ 66 w 221"/>
                <a:gd name="T35" fmla="*/ 151 h 176"/>
                <a:gd name="T36" fmla="*/ 74 w 221"/>
                <a:gd name="T37" fmla="*/ 143 h 176"/>
                <a:gd name="T38" fmla="*/ 82 w 221"/>
                <a:gd name="T39" fmla="*/ 139 h 176"/>
                <a:gd name="T40" fmla="*/ 90 w 221"/>
                <a:gd name="T41" fmla="*/ 131 h 176"/>
                <a:gd name="T42" fmla="*/ 103 w 221"/>
                <a:gd name="T43" fmla="*/ 123 h 176"/>
                <a:gd name="T44" fmla="*/ 111 w 221"/>
                <a:gd name="T45" fmla="*/ 114 h 176"/>
                <a:gd name="T46" fmla="*/ 123 w 221"/>
                <a:gd name="T47" fmla="*/ 106 h 176"/>
                <a:gd name="T48" fmla="*/ 131 w 221"/>
                <a:gd name="T49" fmla="*/ 98 h 176"/>
                <a:gd name="T50" fmla="*/ 140 w 221"/>
                <a:gd name="T51" fmla="*/ 94 h 176"/>
                <a:gd name="T52" fmla="*/ 148 w 221"/>
                <a:gd name="T53" fmla="*/ 86 h 176"/>
                <a:gd name="T54" fmla="*/ 156 w 221"/>
                <a:gd name="T55" fmla="*/ 78 h 176"/>
                <a:gd name="T56" fmla="*/ 164 w 221"/>
                <a:gd name="T57" fmla="*/ 73 h 176"/>
                <a:gd name="T58" fmla="*/ 172 w 221"/>
                <a:gd name="T59" fmla="*/ 65 h 176"/>
                <a:gd name="T60" fmla="*/ 180 w 221"/>
                <a:gd name="T61" fmla="*/ 57 h 176"/>
                <a:gd name="T62" fmla="*/ 189 w 221"/>
                <a:gd name="T63" fmla="*/ 49 h 176"/>
                <a:gd name="T64" fmla="*/ 197 w 221"/>
                <a:gd name="T65" fmla="*/ 41 h 176"/>
                <a:gd name="T66" fmla="*/ 205 w 221"/>
                <a:gd name="T67" fmla="*/ 32 h 176"/>
                <a:gd name="T68" fmla="*/ 213 w 221"/>
                <a:gd name="T69" fmla="*/ 24 h 176"/>
                <a:gd name="T70" fmla="*/ 221 w 221"/>
                <a:gd name="T71" fmla="*/ 12 h 176"/>
                <a:gd name="T72" fmla="*/ 221 w 221"/>
                <a:gd name="T73" fmla="*/ 0 h 176"/>
                <a:gd name="T74" fmla="*/ 205 w 221"/>
                <a:gd name="T75" fmla="*/ 4 h 176"/>
                <a:gd name="T76" fmla="*/ 197 w 221"/>
                <a:gd name="T77" fmla="*/ 8 h 176"/>
                <a:gd name="T78" fmla="*/ 180 w 221"/>
                <a:gd name="T79" fmla="*/ 16 h 176"/>
                <a:gd name="T80" fmla="*/ 172 w 221"/>
                <a:gd name="T81" fmla="*/ 20 h 176"/>
                <a:gd name="T82" fmla="*/ 164 w 221"/>
                <a:gd name="T83" fmla="*/ 24 h 176"/>
                <a:gd name="T84" fmla="*/ 156 w 221"/>
                <a:gd name="T85" fmla="*/ 32 h 176"/>
                <a:gd name="T86" fmla="*/ 144 w 221"/>
                <a:gd name="T87" fmla="*/ 41 h 176"/>
                <a:gd name="T88" fmla="*/ 131 w 221"/>
                <a:gd name="T89" fmla="*/ 49 h 176"/>
                <a:gd name="T90" fmla="*/ 123 w 221"/>
                <a:gd name="T91" fmla="*/ 53 h 176"/>
                <a:gd name="T92" fmla="*/ 115 w 221"/>
                <a:gd name="T93" fmla="*/ 61 h 176"/>
                <a:gd name="T94" fmla="*/ 107 w 221"/>
                <a:gd name="T95" fmla="*/ 6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1" h="176">
                  <a:moveTo>
                    <a:pt x="99" y="73"/>
                  </a:moveTo>
                  <a:lnTo>
                    <a:pt x="99" y="73"/>
                  </a:lnTo>
                  <a:lnTo>
                    <a:pt x="90" y="78"/>
                  </a:lnTo>
                  <a:lnTo>
                    <a:pt x="86" y="82"/>
                  </a:lnTo>
                  <a:lnTo>
                    <a:pt x="82" y="86"/>
                  </a:lnTo>
                  <a:lnTo>
                    <a:pt x="78" y="90"/>
                  </a:lnTo>
                  <a:lnTo>
                    <a:pt x="74" y="90"/>
                  </a:lnTo>
                  <a:lnTo>
                    <a:pt x="66" y="98"/>
                  </a:lnTo>
                  <a:lnTo>
                    <a:pt x="66" y="98"/>
                  </a:lnTo>
                  <a:lnTo>
                    <a:pt x="58" y="106"/>
                  </a:lnTo>
                  <a:lnTo>
                    <a:pt x="58" y="106"/>
                  </a:lnTo>
                  <a:lnTo>
                    <a:pt x="50" y="114"/>
                  </a:lnTo>
                  <a:lnTo>
                    <a:pt x="50" y="114"/>
                  </a:lnTo>
                  <a:lnTo>
                    <a:pt x="41" y="123"/>
                  </a:lnTo>
                  <a:lnTo>
                    <a:pt x="41" y="123"/>
                  </a:lnTo>
                  <a:lnTo>
                    <a:pt x="33" y="127"/>
                  </a:lnTo>
                  <a:lnTo>
                    <a:pt x="29" y="131"/>
                  </a:lnTo>
                  <a:lnTo>
                    <a:pt x="25" y="135"/>
                  </a:lnTo>
                  <a:lnTo>
                    <a:pt x="21" y="139"/>
                  </a:lnTo>
                  <a:lnTo>
                    <a:pt x="17" y="147"/>
                  </a:lnTo>
                  <a:lnTo>
                    <a:pt x="17" y="147"/>
                  </a:lnTo>
                  <a:lnTo>
                    <a:pt x="9" y="155"/>
                  </a:lnTo>
                  <a:lnTo>
                    <a:pt x="9" y="159"/>
                  </a:lnTo>
                  <a:lnTo>
                    <a:pt x="5" y="163"/>
                  </a:lnTo>
                  <a:lnTo>
                    <a:pt x="0" y="172"/>
                  </a:lnTo>
                  <a:lnTo>
                    <a:pt x="9" y="176"/>
                  </a:lnTo>
                  <a:lnTo>
                    <a:pt x="17" y="176"/>
                  </a:lnTo>
                  <a:lnTo>
                    <a:pt x="25" y="176"/>
                  </a:lnTo>
                  <a:lnTo>
                    <a:pt x="29" y="172"/>
                  </a:lnTo>
                  <a:lnTo>
                    <a:pt x="33" y="168"/>
                  </a:lnTo>
                  <a:lnTo>
                    <a:pt x="41" y="163"/>
                  </a:lnTo>
                  <a:lnTo>
                    <a:pt x="45" y="163"/>
                  </a:lnTo>
                  <a:lnTo>
                    <a:pt x="50" y="159"/>
                  </a:lnTo>
                  <a:lnTo>
                    <a:pt x="58" y="155"/>
                  </a:lnTo>
                  <a:lnTo>
                    <a:pt x="58" y="155"/>
                  </a:lnTo>
                  <a:lnTo>
                    <a:pt x="66" y="151"/>
                  </a:lnTo>
                  <a:lnTo>
                    <a:pt x="70" y="147"/>
                  </a:lnTo>
                  <a:lnTo>
                    <a:pt x="74" y="143"/>
                  </a:lnTo>
                  <a:lnTo>
                    <a:pt x="82" y="139"/>
                  </a:lnTo>
                  <a:lnTo>
                    <a:pt x="82" y="139"/>
                  </a:lnTo>
                  <a:lnTo>
                    <a:pt x="90" y="131"/>
                  </a:lnTo>
                  <a:lnTo>
                    <a:pt x="90" y="131"/>
                  </a:lnTo>
                  <a:lnTo>
                    <a:pt x="99" y="127"/>
                  </a:lnTo>
                  <a:lnTo>
                    <a:pt x="103" y="123"/>
                  </a:lnTo>
                  <a:lnTo>
                    <a:pt x="107" y="118"/>
                  </a:lnTo>
                  <a:lnTo>
                    <a:pt x="111" y="114"/>
                  </a:lnTo>
                  <a:lnTo>
                    <a:pt x="115" y="110"/>
                  </a:lnTo>
                  <a:lnTo>
                    <a:pt x="123" y="106"/>
                  </a:lnTo>
                  <a:lnTo>
                    <a:pt x="123" y="106"/>
                  </a:lnTo>
                  <a:lnTo>
                    <a:pt x="131" y="98"/>
                  </a:lnTo>
                  <a:lnTo>
                    <a:pt x="135" y="98"/>
                  </a:lnTo>
                  <a:lnTo>
                    <a:pt x="140" y="94"/>
                  </a:lnTo>
                  <a:lnTo>
                    <a:pt x="144" y="90"/>
                  </a:lnTo>
                  <a:lnTo>
                    <a:pt x="148" y="86"/>
                  </a:lnTo>
                  <a:lnTo>
                    <a:pt x="152" y="82"/>
                  </a:lnTo>
                  <a:lnTo>
                    <a:pt x="156" y="78"/>
                  </a:lnTo>
                  <a:lnTo>
                    <a:pt x="164" y="73"/>
                  </a:lnTo>
                  <a:lnTo>
                    <a:pt x="164" y="73"/>
                  </a:lnTo>
                  <a:lnTo>
                    <a:pt x="172" y="65"/>
                  </a:lnTo>
                  <a:lnTo>
                    <a:pt x="172" y="65"/>
                  </a:lnTo>
                  <a:lnTo>
                    <a:pt x="180" y="57"/>
                  </a:lnTo>
                  <a:lnTo>
                    <a:pt x="180" y="57"/>
                  </a:lnTo>
                  <a:lnTo>
                    <a:pt x="189" y="49"/>
                  </a:lnTo>
                  <a:lnTo>
                    <a:pt x="189" y="49"/>
                  </a:lnTo>
                  <a:lnTo>
                    <a:pt x="197" y="41"/>
                  </a:lnTo>
                  <a:lnTo>
                    <a:pt x="197" y="41"/>
                  </a:lnTo>
                  <a:lnTo>
                    <a:pt x="205" y="32"/>
                  </a:lnTo>
                  <a:lnTo>
                    <a:pt x="205" y="32"/>
                  </a:lnTo>
                  <a:lnTo>
                    <a:pt x="213" y="24"/>
                  </a:lnTo>
                  <a:lnTo>
                    <a:pt x="213" y="24"/>
                  </a:lnTo>
                  <a:lnTo>
                    <a:pt x="217" y="16"/>
                  </a:lnTo>
                  <a:lnTo>
                    <a:pt x="221" y="12"/>
                  </a:lnTo>
                  <a:lnTo>
                    <a:pt x="221" y="8"/>
                  </a:lnTo>
                  <a:lnTo>
                    <a:pt x="221" y="0"/>
                  </a:lnTo>
                  <a:lnTo>
                    <a:pt x="213" y="0"/>
                  </a:lnTo>
                  <a:lnTo>
                    <a:pt x="205" y="4"/>
                  </a:lnTo>
                  <a:lnTo>
                    <a:pt x="197" y="8"/>
                  </a:lnTo>
                  <a:lnTo>
                    <a:pt x="197" y="8"/>
                  </a:lnTo>
                  <a:lnTo>
                    <a:pt x="189" y="12"/>
                  </a:lnTo>
                  <a:lnTo>
                    <a:pt x="180" y="16"/>
                  </a:lnTo>
                  <a:lnTo>
                    <a:pt x="180" y="16"/>
                  </a:lnTo>
                  <a:lnTo>
                    <a:pt x="172" y="20"/>
                  </a:lnTo>
                  <a:lnTo>
                    <a:pt x="168" y="24"/>
                  </a:lnTo>
                  <a:lnTo>
                    <a:pt x="164" y="24"/>
                  </a:lnTo>
                  <a:lnTo>
                    <a:pt x="156" y="32"/>
                  </a:lnTo>
                  <a:lnTo>
                    <a:pt x="156" y="32"/>
                  </a:lnTo>
                  <a:lnTo>
                    <a:pt x="148" y="37"/>
                  </a:lnTo>
                  <a:lnTo>
                    <a:pt x="144" y="41"/>
                  </a:lnTo>
                  <a:lnTo>
                    <a:pt x="140" y="41"/>
                  </a:lnTo>
                  <a:lnTo>
                    <a:pt x="131" y="49"/>
                  </a:lnTo>
                  <a:lnTo>
                    <a:pt x="131" y="49"/>
                  </a:lnTo>
                  <a:lnTo>
                    <a:pt x="123" y="53"/>
                  </a:lnTo>
                  <a:lnTo>
                    <a:pt x="119" y="57"/>
                  </a:lnTo>
                  <a:lnTo>
                    <a:pt x="115" y="61"/>
                  </a:lnTo>
                  <a:lnTo>
                    <a:pt x="107" y="65"/>
                  </a:lnTo>
                  <a:lnTo>
                    <a:pt x="107" y="65"/>
                  </a:lnTo>
                  <a:lnTo>
                    <a:pt x="99"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6" name="Rectangle 1237"/>
            <p:cNvSpPr>
              <a:spLocks noChangeArrowheads="1"/>
            </p:cNvSpPr>
            <p:nvPr/>
          </p:nvSpPr>
          <p:spPr bwMode="auto">
            <a:xfrm>
              <a:off x="903288" y="373697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 name="Freeform 1238"/>
            <p:cNvSpPr>
              <a:spLocks/>
            </p:cNvSpPr>
            <p:nvPr/>
          </p:nvSpPr>
          <p:spPr bwMode="auto">
            <a:xfrm>
              <a:off x="760413" y="3640139"/>
              <a:ext cx="311150" cy="254000"/>
            </a:xfrm>
            <a:custGeom>
              <a:avLst/>
              <a:gdLst>
                <a:gd name="T0" fmla="*/ 73 w 196"/>
                <a:gd name="T1" fmla="*/ 78 h 160"/>
                <a:gd name="T2" fmla="*/ 61 w 196"/>
                <a:gd name="T3" fmla="*/ 86 h 160"/>
                <a:gd name="T4" fmla="*/ 53 w 196"/>
                <a:gd name="T5" fmla="*/ 94 h 160"/>
                <a:gd name="T6" fmla="*/ 41 w 196"/>
                <a:gd name="T7" fmla="*/ 102 h 160"/>
                <a:gd name="T8" fmla="*/ 32 w 196"/>
                <a:gd name="T9" fmla="*/ 111 h 160"/>
                <a:gd name="T10" fmla="*/ 24 w 196"/>
                <a:gd name="T11" fmla="*/ 119 h 160"/>
                <a:gd name="T12" fmla="*/ 16 w 196"/>
                <a:gd name="T13" fmla="*/ 127 h 160"/>
                <a:gd name="T14" fmla="*/ 12 w 196"/>
                <a:gd name="T15" fmla="*/ 135 h 160"/>
                <a:gd name="T16" fmla="*/ 4 w 196"/>
                <a:gd name="T17" fmla="*/ 143 h 160"/>
                <a:gd name="T18" fmla="*/ 4 w 196"/>
                <a:gd name="T19" fmla="*/ 160 h 160"/>
                <a:gd name="T20" fmla="*/ 8 w 196"/>
                <a:gd name="T21" fmla="*/ 160 h 160"/>
                <a:gd name="T22" fmla="*/ 24 w 196"/>
                <a:gd name="T23" fmla="*/ 151 h 160"/>
                <a:gd name="T24" fmla="*/ 32 w 196"/>
                <a:gd name="T25" fmla="*/ 147 h 160"/>
                <a:gd name="T26" fmla="*/ 45 w 196"/>
                <a:gd name="T27" fmla="*/ 143 h 160"/>
                <a:gd name="T28" fmla="*/ 57 w 196"/>
                <a:gd name="T29" fmla="*/ 135 h 160"/>
                <a:gd name="T30" fmla="*/ 65 w 196"/>
                <a:gd name="T31" fmla="*/ 131 h 160"/>
                <a:gd name="T32" fmla="*/ 73 w 196"/>
                <a:gd name="T33" fmla="*/ 123 h 160"/>
                <a:gd name="T34" fmla="*/ 81 w 196"/>
                <a:gd name="T35" fmla="*/ 119 h 160"/>
                <a:gd name="T36" fmla="*/ 90 w 196"/>
                <a:gd name="T37" fmla="*/ 111 h 160"/>
                <a:gd name="T38" fmla="*/ 102 w 196"/>
                <a:gd name="T39" fmla="*/ 102 h 160"/>
                <a:gd name="T40" fmla="*/ 110 w 196"/>
                <a:gd name="T41" fmla="*/ 94 h 160"/>
                <a:gd name="T42" fmla="*/ 122 w 196"/>
                <a:gd name="T43" fmla="*/ 86 h 160"/>
                <a:gd name="T44" fmla="*/ 131 w 196"/>
                <a:gd name="T45" fmla="*/ 78 h 160"/>
                <a:gd name="T46" fmla="*/ 139 w 196"/>
                <a:gd name="T47" fmla="*/ 70 h 160"/>
                <a:gd name="T48" fmla="*/ 147 w 196"/>
                <a:gd name="T49" fmla="*/ 66 h 160"/>
                <a:gd name="T50" fmla="*/ 155 w 196"/>
                <a:gd name="T51" fmla="*/ 57 h 160"/>
                <a:gd name="T52" fmla="*/ 163 w 196"/>
                <a:gd name="T53" fmla="*/ 49 h 160"/>
                <a:gd name="T54" fmla="*/ 171 w 196"/>
                <a:gd name="T55" fmla="*/ 41 h 160"/>
                <a:gd name="T56" fmla="*/ 180 w 196"/>
                <a:gd name="T57" fmla="*/ 33 h 160"/>
                <a:gd name="T58" fmla="*/ 188 w 196"/>
                <a:gd name="T59" fmla="*/ 25 h 160"/>
                <a:gd name="T60" fmla="*/ 196 w 196"/>
                <a:gd name="T61" fmla="*/ 12 h 160"/>
                <a:gd name="T62" fmla="*/ 196 w 196"/>
                <a:gd name="T63" fmla="*/ 4 h 160"/>
                <a:gd name="T64" fmla="*/ 188 w 196"/>
                <a:gd name="T65" fmla="*/ 0 h 160"/>
                <a:gd name="T66" fmla="*/ 180 w 196"/>
                <a:gd name="T67" fmla="*/ 4 h 160"/>
                <a:gd name="T68" fmla="*/ 163 w 196"/>
                <a:gd name="T69" fmla="*/ 12 h 160"/>
                <a:gd name="T70" fmla="*/ 155 w 196"/>
                <a:gd name="T71" fmla="*/ 16 h 160"/>
                <a:gd name="T72" fmla="*/ 147 w 196"/>
                <a:gd name="T73" fmla="*/ 20 h 160"/>
                <a:gd name="T74" fmla="*/ 139 w 196"/>
                <a:gd name="T75" fmla="*/ 29 h 160"/>
                <a:gd name="T76" fmla="*/ 126 w 196"/>
                <a:gd name="T77" fmla="*/ 37 h 160"/>
                <a:gd name="T78" fmla="*/ 114 w 196"/>
                <a:gd name="T79" fmla="*/ 45 h 160"/>
                <a:gd name="T80" fmla="*/ 106 w 196"/>
                <a:gd name="T81" fmla="*/ 49 h 160"/>
                <a:gd name="T82" fmla="*/ 98 w 196"/>
                <a:gd name="T83" fmla="*/ 57 h 160"/>
                <a:gd name="T84" fmla="*/ 90 w 196"/>
                <a:gd name="T85" fmla="*/ 61 h 160"/>
                <a:gd name="T86" fmla="*/ 81 w 196"/>
                <a:gd name="T87" fmla="*/ 7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6" h="160">
                  <a:moveTo>
                    <a:pt x="73" y="78"/>
                  </a:moveTo>
                  <a:lnTo>
                    <a:pt x="73" y="78"/>
                  </a:lnTo>
                  <a:lnTo>
                    <a:pt x="65" y="82"/>
                  </a:lnTo>
                  <a:lnTo>
                    <a:pt x="61" y="86"/>
                  </a:lnTo>
                  <a:lnTo>
                    <a:pt x="57" y="90"/>
                  </a:lnTo>
                  <a:lnTo>
                    <a:pt x="53" y="94"/>
                  </a:lnTo>
                  <a:lnTo>
                    <a:pt x="49" y="98"/>
                  </a:lnTo>
                  <a:lnTo>
                    <a:pt x="41" y="102"/>
                  </a:lnTo>
                  <a:lnTo>
                    <a:pt x="41" y="102"/>
                  </a:lnTo>
                  <a:lnTo>
                    <a:pt x="32" y="111"/>
                  </a:lnTo>
                  <a:lnTo>
                    <a:pt x="32" y="111"/>
                  </a:lnTo>
                  <a:lnTo>
                    <a:pt x="24" y="119"/>
                  </a:lnTo>
                  <a:lnTo>
                    <a:pt x="24" y="119"/>
                  </a:lnTo>
                  <a:lnTo>
                    <a:pt x="16" y="127"/>
                  </a:lnTo>
                  <a:lnTo>
                    <a:pt x="16" y="131"/>
                  </a:lnTo>
                  <a:lnTo>
                    <a:pt x="12" y="135"/>
                  </a:lnTo>
                  <a:lnTo>
                    <a:pt x="8" y="139"/>
                  </a:lnTo>
                  <a:lnTo>
                    <a:pt x="4" y="143"/>
                  </a:lnTo>
                  <a:lnTo>
                    <a:pt x="0" y="151"/>
                  </a:lnTo>
                  <a:lnTo>
                    <a:pt x="4" y="160"/>
                  </a:lnTo>
                  <a:lnTo>
                    <a:pt x="8" y="160"/>
                  </a:lnTo>
                  <a:lnTo>
                    <a:pt x="8" y="160"/>
                  </a:lnTo>
                  <a:lnTo>
                    <a:pt x="16" y="156"/>
                  </a:lnTo>
                  <a:lnTo>
                    <a:pt x="24" y="151"/>
                  </a:lnTo>
                  <a:lnTo>
                    <a:pt x="28" y="151"/>
                  </a:lnTo>
                  <a:lnTo>
                    <a:pt x="32" y="147"/>
                  </a:lnTo>
                  <a:lnTo>
                    <a:pt x="41" y="143"/>
                  </a:lnTo>
                  <a:lnTo>
                    <a:pt x="45" y="143"/>
                  </a:lnTo>
                  <a:lnTo>
                    <a:pt x="49" y="139"/>
                  </a:lnTo>
                  <a:lnTo>
                    <a:pt x="57" y="135"/>
                  </a:lnTo>
                  <a:lnTo>
                    <a:pt x="57" y="135"/>
                  </a:lnTo>
                  <a:lnTo>
                    <a:pt x="65" y="131"/>
                  </a:lnTo>
                  <a:lnTo>
                    <a:pt x="69" y="127"/>
                  </a:lnTo>
                  <a:lnTo>
                    <a:pt x="73" y="123"/>
                  </a:lnTo>
                  <a:lnTo>
                    <a:pt x="81" y="119"/>
                  </a:lnTo>
                  <a:lnTo>
                    <a:pt x="81" y="119"/>
                  </a:lnTo>
                  <a:lnTo>
                    <a:pt x="90" y="111"/>
                  </a:lnTo>
                  <a:lnTo>
                    <a:pt x="90" y="111"/>
                  </a:lnTo>
                  <a:lnTo>
                    <a:pt x="98" y="102"/>
                  </a:lnTo>
                  <a:lnTo>
                    <a:pt x="102" y="102"/>
                  </a:lnTo>
                  <a:lnTo>
                    <a:pt x="106" y="98"/>
                  </a:lnTo>
                  <a:lnTo>
                    <a:pt x="110" y="94"/>
                  </a:lnTo>
                  <a:lnTo>
                    <a:pt x="114" y="90"/>
                  </a:lnTo>
                  <a:lnTo>
                    <a:pt x="122" y="86"/>
                  </a:lnTo>
                  <a:lnTo>
                    <a:pt x="122" y="86"/>
                  </a:lnTo>
                  <a:lnTo>
                    <a:pt x="131" y="78"/>
                  </a:lnTo>
                  <a:lnTo>
                    <a:pt x="131" y="78"/>
                  </a:lnTo>
                  <a:lnTo>
                    <a:pt x="139" y="70"/>
                  </a:lnTo>
                  <a:lnTo>
                    <a:pt x="143" y="70"/>
                  </a:lnTo>
                  <a:lnTo>
                    <a:pt x="147" y="66"/>
                  </a:lnTo>
                  <a:lnTo>
                    <a:pt x="151" y="61"/>
                  </a:lnTo>
                  <a:lnTo>
                    <a:pt x="155" y="57"/>
                  </a:lnTo>
                  <a:lnTo>
                    <a:pt x="159" y="53"/>
                  </a:lnTo>
                  <a:lnTo>
                    <a:pt x="163" y="49"/>
                  </a:lnTo>
                  <a:lnTo>
                    <a:pt x="167" y="45"/>
                  </a:lnTo>
                  <a:lnTo>
                    <a:pt x="171" y="41"/>
                  </a:lnTo>
                  <a:lnTo>
                    <a:pt x="176" y="37"/>
                  </a:lnTo>
                  <a:lnTo>
                    <a:pt x="180" y="33"/>
                  </a:lnTo>
                  <a:lnTo>
                    <a:pt x="184" y="29"/>
                  </a:lnTo>
                  <a:lnTo>
                    <a:pt x="188" y="25"/>
                  </a:lnTo>
                  <a:lnTo>
                    <a:pt x="192" y="20"/>
                  </a:lnTo>
                  <a:lnTo>
                    <a:pt x="196" y="12"/>
                  </a:lnTo>
                  <a:lnTo>
                    <a:pt x="196" y="12"/>
                  </a:lnTo>
                  <a:lnTo>
                    <a:pt x="196" y="4"/>
                  </a:lnTo>
                  <a:lnTo>
                    <a:pt x="196" y="0"/>
                  </a:lnTo>
                  <a:lnTo>
                    <a:pt x="188" y="0"/>
                  </a:lnTo>
                  <a:lnTo>
                    <a:pt x="184" y="4"/>
                  </a:lnTo>
                  <a:lnTo>
                    <a:pt x="180" y="4"/>
                  </a:lnTo>
                  <a:lnTo>
                    <a:pt x="171" y="8"/>
                  </a:lnTo>
                  <a:lnTo>
                    <a:pt x="163" y="12"/>
                  </a:lnTo>
                  <a:lnTo>
                    <a:pt x="163" y="12"/>
                  </a:lnTo>
                  <a:lnTo>
                    <a:pt x="155" y="16"/>
                  </a:lnTo>
                  <a:lnTo>
                    <a:pt x="151" y="20"/>
                  </a:lnTo>
                  <a:lnTo>
                    <a:pt x="147" y="20"/>
                  </a:lnTo>
                  <a:lnTo>
                    <a:pt x="139" y="29"/>
                  </a:lnTo>
                  <a:lnTo>
                    <a:pt x="139" y="29"/>
                  </a:lnTo>
                  <a:lnTo>
                    <a:pt x="131" y="33"/>
                  </a:lnTo>
                  <a:lnTo>
                    <a:pt x="126" y="37"/>
                  </a:lnTo>
                  <a:lnTo>
                    <a:pt x="122" y="37"/>
                  </a:lnTo>
                  <a:lnTo>
                    <a:pt x="114" y="45"/>
                  </a:lnTo>
                  <a:lnTo>
                    <a:pt x="114" y="45"/>
                  </a:lnTo>
                  <a:lnTo>
                    <a:pt x="106" y="49"/>
                  </a:lnTo>
                  <a:lnTo>
                    <a:pt x="102" y="53"/>
                  </a:lnTo>
                  <a:lnTo>
                    <a:pt x="98" y="57"/>
                  </a:lnTo>
                  <a:lnTo>
                    <a:pt x="90" y="61"/>
                  </a:lnTo>
                  <a:lnTo>
                    <a:pt x="90" y="61"/>
                  </a:lnTo>
                  <a:lnTo>
                    <a:pt x="81" y="70"/>
                  </a:lnTo>
                  <a:lnTo>
                    <a:pt x="81" y="70"/>
                  </a:lnTo>
                  <a:lnTo>
                    <a:pt x="73" y="7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8" name="Rectangle 1239"/>
            <p:cNvSpPr>
              <a:spLocks noChangeArrowheads="1"/>
            </p:cNvSpPr>
            <p:nvPr/>
          </p:nvSpPr>
          <p:spPr bwMode="auto">
            <a:xfrm>
              <a:off x="876301" y="37639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 name="Freeform 1240"/>
            <p:cNvSpPr>
              <a:spLocks/>
            </p:cNvSpPr>
            <p:nvPr/>
          </p:nvSpPr>
          <p:spPr bwMode="auto">
            <a:xfrm>
              <a:off x="779463" y="3652839"/>
              <a:ext cx="273050" cy="227013"/>
            </a:xfrm>
            <a:custGeom>
              <a:avLst/>
              <a:gdLst>
                <a:gd name="T0" fmla="*/ 53 w 172"/>
                <a:gd name="T1" fmla="*/ 78 h 143"/>
                <a:gd name="T2" fmla="*/ 41 w 172"/>
                <a:gd name="T3" fmla="*/ 86 h 143"/>
                <a:gd name="T4" fmla="*/ 33 w 172"/>
                <a:gd name="T5" fmla="*/ 94 h 143"/>
                <a:gd name="T6" fmla="*/ 24 w 172"/>
                <a:gd name="T7" fmla="*/ 103 h 143"/>
                <a:gd name="T8" fmla="*/ 16 w 172"/>
                <a:gd name="T9" fmla="*/ 111 h 143"/>
                <a:gd name="T10" fmla="*/ 8 w 172"/>
                <a:gd name="T11" fmla="*/ 119 h 143"/>
                <a:gd name="T12" fmla="*/ 4 w 172"/>
                <a:gd name="T13" fmla="*/ 127 h 143"/>
                <a:gd name="T14" fmla="*/ 0 w 172"/>
                <a:gd name="T15" fmla="*/ 143 h 143"/>
                <a:gd name="T16" fmla="*/ 4 w 172"/>
                <a:gd name="T17" fmla="*/ 143 h 143"/>
                <a:gd name="T18" fmla="*/ 20 w 172"/>
                <a:gd name="T19" fmla="*/ 139 h 143"/>
                <a:gd name="T20" fmla="*/ 29 w 172"/>
                <a:gd name="T21" fmla="*/ 135 h 143"/>
                <a:gd name="T22" fmla="*/ 41 w 172"/>
                <a:gd name="T23" fmla="*/ 127 h 143"/>
                <a:gd name="T24" fmla="*/ 53 w 172"/>
                <a:gd name="T25" fmla="*/ 119 h 143"/>
                <a:gd name="T26" fmla="*/ 61 w 172"/>
                <a:gd name="T27" fmla="*/ 115 h 143"/>
                <a:gd name="T28" fmla="*/ 69 w 172"/>
                <a:gd name="T29" fmla="*/ 107 h 143"/>
                <a:gd name="T30" fmla="*/ 78 w 172"/>
                <a:gd name="T31" fmla="*/ 98 h 143"/>
                <a:gd name="T32" fmla="*/ 86 w 172"/>
                <a:gd name="T33" fmla="*/ 94 h 143"/>
                <a:gd name="T34" fmla="*/ 94 w 172"/>
                <a:gd name="T35" fmla="*/ 86 h 143"/>
                <a:gd name="T36" fmla="*/ 106 w 172"/>
                <a:gd name="T37" fmla="*/ 78 h 143"/>
                <a:gd name="T38" fmla="*/ 114 w 172"/>
                <a:gd name="T39" fmla="*/ 70 h 143"/>
                <a:gd name="T40" fmla="*/ 127 w 172"/>
                <a:gd name="T41" fmla="*/ 62 h 143"/>
                <a:gd name="T42" fmla="*/ 135 w 172"/>
                <a:gd name="T43" fmla="*/ 53 h 143"/>
                <a:gd name="T44" fmla="*/ 143 w 172"/>
                <a:gd name="T45" fmla="*/ 45 h 143"/>
                <a:gd name="T46" fmla="*/ 151 w 172"/>
                <a:gd name="T47" fmla="*/ 37 h 143"/>
                <a:gd name="T48" fmla="*/ 159 w 172"/>
                <a:gd name="T49" fmla="*/ 29 h 143"/>
                <a:gd name="T50" fmla="*/ 168 w 172"/>
                <a:gd name="T51" fmla="*/ 21 h 143"/>
                <a:gd name="T52" fmla="*/ 172 w 172"/>
                <a:gd name="T53" fmla="*/ 12 h 143"/>
                <a:gd name="T54" fmla="*/ 168 w 172"/>
                <a:gd name="T55" fmla="*/ 0 h 143"/>
                <a:gd name="T56" fmla="*/ 159 w 172"/>
                <a:gd name="T57" fmla="*/ 4 h 143"/>
                <a:gd name="T58" fmla="*/ 143 w 172"/>
                <a:gd name="T59" fmla="*/ 12 h 143"/>
                <a:gd name="T60" fmla="*/ 135 w 172"/>
                <a:gd name="T61" fmla="*/ 17 h 143"/>
                <a:gd name="T62" fmla="*/ 127 w 172"/>
                <a:gd name="T63" fmla="*/ 21 h 143"/>
                <a:gd name="T64" fmla="*/ 119 w 172"/>
                <a:gd name="T65" fmla="*/ 29 h 143"/>
                <a:gd name="T66" fmla="*/ 106 w 172"/>
                <a:gd name="T67" fmla="*/ 37 h 143"/>
                <a:gd name="T68" fmla="*/ 94 w 172"/>
                <a:gd name="T69" fmla="*/ 45 h 143"/>
                <a:gd name="T70" fmla="*/ 86 w 172"/>
                <a:gd name="T71" fmla="*/ 49 h 143"/>
                <a:gd name="T72" fmla="*/ 78 w 172"/>
                <a:gd name="T73" fmla="*/ 58 h 143"/>
                <a:gd name="T74" fmla="*/ 69 w 172"/>
                <a:gd name="T75" fmla="*/ 62 h 143"/>
                <a:gd name="T76" fmla="*/ 61 w 172"/>
                <a:gd name="T77" fmla="*/ 7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2" h="143">
                  <a:moveTo>
                    <a:pt x="53" y="78"/>
                  </a:moveTo>
                  <a:lnTo>
                    <a:pt x="53" y="78"/>
                  </a:lnTo>
                  <a:lnTo>
                    <a:pt x="45" y="82"/>
                  </a:lnTo>
                  <a:lnTo>
                    <a:pt x="41" y="86"/>
                  </a:lnTo>
                  <a:lnTo>
                    <a:pt x="37" y="90"/>
                  </a:lnTo>
                  <a:lnTo>
                    <a:pt x="33" y="94"/>
                  </a:lnTo>
                  <a:lnTo>
                    <a:pt x="29" y="98"/>
                  </a:lnTo>
                  <a:lnTo>
                    <a:pt x="24" y="103"/>
                  </a:lnTo>
                  <a:lnTo>
                    <a:pt x="20" y="107"/>
                  </a:lnTo>
                  <a:lnTo>
                    <a:pt x="16" y="111"/>
                  </a:lnTo>
                  <a:lnTo>
                    <a:pt x="12" y="115"/>
                  </a:lnTo>
                  <a:lnTo>
                    <a:pt x="8" y="119"/>
                  </a:lnTo>
                  <a:lnTo>
                    <a:pt x="4" y="127"/>
                  </a:lnTo>
                  <a:lnTo>
                    <a:pt x="4" y="127"/>
                  </a:lnTo>
                  <a:lnTo>
                    <a:pt x="0" y="135"/>
                  </a:lnTo>
                  <a:lnTo>
                    <a:pt x="0" y="143"/>
                  </a:lnTo>
                  <a:lnTo>
                    <a:pt x="4" y="143"/>
                  </a:lnTo>
                  <a:lnTo>
                    <a:pt x="4" y="143"/>
                  </a:lnTo>
                  <a:lnTo>
                    <a:pt x="12" y="139"/>
                  </a:lnTo>
                  <a:lnTo>
                    <a:pt x="20" y="139"/>
                  </a:lnTo>
                  <a:lnTo>
                    <a:pt x="29" y="135"/>
                  </a:lnTo>
                  <a:lnTo>
                    <a:pt x="29" y="135"/>
                  </a:lnTo>
                  <a:lnTo>
                    <a:pt x="37" y="127"/>
                  </a:lnTo>
                  <a:lnTo>
                    <a:pt x="41" y="127"/>
                  </a:lnTo>
                  <a:lnTo>
                    <a:pt x="45" y="123"/>
                  </a:lnTo>
                  <a:lnTo>
                    <a:pt x="53" y="119"/>
                  </a:lnTo>
                  <a:lnTo>
                    <a:pt x="53" y="119"/>
                  </a:lnTo>
                  <a:lnTo>
                    <a:pt x="61" y="115"/>
                  </a:lnTo>
                  <a:lnTo>
                    <a:pt x="65" y="111"/>
                  </a:lnTo>
                  <a:lnTo>
                    <a:pt x="69" y="107"/>
                  </a:lnTo>
                  <a:lnTo>
                    <a:pt x="74" y="103"/>
                  </a:lnTo>
                  <a:lnTo>
                    <a:pt x="78" y="98"/>
                  </a:lnTo>
                  <a:lnTo>
                    <a:pt x="86" y="94"/>
                  </a:lnTo>
                  <a:lnTo>
                    <a:pt x="86" y="94"/>
                  </a:lnTo>
                  <a:lnTo>
                    <a:pt x="94" y="86"/>
                  </a:lnTo>
                  <a:lnTo>
                    <a:pt x="94" y="86"/>
                  </a:lnTo>
                  <a:lnTo>
                    <a:pt x="102" y="82"/>
                  </a:lnTo>
                  <a:lnTo>
                    <a:pt x="106" y="78"/>
                  </a:lnTo>
                  <a:lnTo>
                    <a:pt x="110" y="74"/>
                  </a:lnTo>
                  <a:lnTo>
                    <a:pt x="114" y="70"/>
                  </a:lnTo>
                  <a:lnTo>
                    <a:pt x="119" y="66"/>
                  </a:lnTo>
                  <a:lnTo>
                    <a:pt x="127" y="62"/>
                  </a:lnTo>
                  <a:lnTo>
                    <a:pt x="127" y="62"/>
                  </a:lnTo>
                  <a:lnTo>
                    <a:pt x="135" y="53"/>
                  </a:lnTo>
                  <a:lnTo>
                    <a:pt x="135" y="53"/>
                  </a:lnTo>
                  <a:lnTo>
                    <a:pt x="143" y="45"/>
                  </a:lnTo>
                  <a:lnTo>
                    <a:pt x="143" y="45"/>
                  </a:lnTo>
                  <a:lnTo>
                    <a:pt x="151" y="37"/>
                  </a:lnTo>
                  <a:lnTo>
                    <a:pt x="151" y="37"/>
                  </a:lnTo>
                  <a:lnTo>
                    <a:pt x="159" y="29"/>
                  </a:lnTo>
                  <a:lnTo>
                    <a:pt x="159" y="29"/>
                  </a:lnTo>
                  <a:lnTo>
                    <a:pt x="168" y="21"/>
                  </a:lnTo>
                  <a:lnTo>
                    <a:pt x="168" y="21"/>
                  </a:lnTo>
                  <a:lnTo>
                    <a:pt x="172" y="12"/>
                  </a:lnTo>
                  <a:lnTo>
                    <a:pt x="168" y="4"/>
                  </a:lnTo>
                  <a:lnTo>
                    <a:pt x="168" y="0"/>
                  </a:lnTo>
                  <a:lnTo>
                    <a:pt x="164" y="4"/>
                  </a:lnTo>
                  <a:lnTo>
                    <a:pt x="159" y="4"/>
                  </a:lnTo>
                  <a:lnTo>
                    <a:pt x="151" y="8"/>
                  </a:lnTo>
                  <a:lnTo>
                    <a:pt x="143" y="12"/>
                  </a:lnTo>
                  <a:lnTo>
                    <a:pt x="143" y="12"/>
                  </a:lnTo>
                  <a:lnTo>
                    <a:pt x="135" y="17"/>
                  </a:lnTo>
                  <a:lnTo>
                    <a:pt x="131" y="21"/>
                  </a:lnTo>
                  <a:lnTo>
                    <a:pt x="127" y="21"/>
                  </a:lnTo>
                  <a:lnTo>
                    <a:pt x="119" y="29"/>
                  </a:lnTo>
                  <a:lnTo>
                    <a:pt x="119" y="29"/>
                  </a:lnTo>
                  <a:lnTo>
                    <a:pt x="110" y="33"/>
                  </a:lnTo>
                  <a:lnTo>
                    <a:pt x="106" y="37"/>
                  </a:lnTo>
                  <a:lnTo>
                    <a:pt x="102" y="37"/>
                  </a:lnTo>
                  <a:lnTo>
                    <a:pt x="94" y="45"/>
                  </a:lnTo>
                  <a:lnTo>
                    <a:pt x="94" y="45"/>
                  </a:lnTo>
                  <a:lnTo>
                    <a:pt x="86" y="49"/>
                  </a:lnTo>
                  <a:lnTo>
                    <a:pt x="82" y="53"/>
                  </a:lnTo>
                  <a:lnTo>
                    <a:pt x="78" y="58"/>
                  </a:lnTo>
                  <a:lnTo>
                    <a:pt x="74" y="62"/>
                  </a:lnTo>
                  <a:lnTo>
                    <a:pt x="69" y="62"/>
                  </a:lnTo>
                  <a:lnTo>
                    <a:pt x="61" y="70"/>
                  </a:lnTo>
                  <a:lnTo>
                    <a:pt x="61" y="70"/>
                  </a:lnTo>
                  <a:lnTo>
                    <a:pt x="53" y="7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0" name="Rectangle 1241"/>
            <p:cNvSpPr>
              <a:spLocks noChangeArrowheads="1"/>
            </p:cNvSpPr>
            <p:nvPr/>
          </p:nvSpPr>
          <p:spPr bwMode="auto">
            <a:xfrm>
              <a:off x="863601" y="37766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 name="Freeform 1242"/>
            <p:cNvSpPr>
              <a:spLocks/>
            </p:cNvSpPr>
            <p:nvPr/>
          </p:nvSpPr>
          <p:spPr bwMode="auto">
            <a:xfrm>
              <a:off x="785813" y="3665539"/>
              <a:ext cx="260350" cy="201613"/>
            </a:xfrm>
            <a:custGeom>
              <a:avLst/>
              <a:gdLst>
                <a:gd name="T0" fmla="*/ 41 w 164"/>
                <a:gd name="T1" fmla="*/ 78 h 127"/>
                <a:gd name="T2" fmla="*/ 33 w 164"/>
                <a:gd name="T3" fmla="*/ 86 h 127"/>
                <a:gd name="T4" fmla="*/ 25 w 164"/>
                <a:gd name="T5" fmla="*/ 95 h 127"/>
                <a:gd name="T6" fmla="*/ 16 w 164"/>
                <a:gd name="T7" fmla="*/ 103 h 127"/>
                <a:gd name="T8" fmla="*/ 8 w 164"/>
                <a:gd name="T9" fmla="*/ 111 h 127"/>
                <a:gd name="T10" fmla="*/ 0 w 164"/>
                <a:gd name="T11" fmla="*/ 127 h 127"/>
                <a:gd name="T12" fmla="*/ 16 w 164"/>
                <a:gd name="T13" fmla="*/ 127 h 127"/>
                <a:gd name="T14" fmla="*/ 25 w 164"/>
                <a:gd name="T15" fmla="*/ 123 h 127"/>
                <a:gd name="T16" fmla="*/ 33 w 164"/>
                <a:gd name="T17" fmla="*/ 119 h 127"/>
                <a:gd name="T18" fmla="*/ 45 w 164"/>
                <a:gd name="T19" fmla="*/ 111 h 127"/>
                <a:gd name="T20" fmla="*/ 57 w 164"/>
                <a:gd name="T21" fmla="*/ 103 h 127"/>
                <a:gd name="T22" fmla="*/ 65 w 164"/>
                <a:gd name="T23" fmla="*/ 99 h 127"/>
                <a:gd name="T24" fmla="*/ 74 w 164"/>
                <a:gd name="T25" fmla="*/ 90 h 127"/>
                <a:gd name="T26" fmla="*/ 82 w 164"/>
                <a:gd name="T27" fmla="*/ 82 h 127"/>
                <a:gd name="T28" fmla="*/ 90 w 164"/>
                <a:gd name="T29" fmla="*/ 78 h 127"/>
                <a:gd name="T30" fmla="*/ 102 w 164"/>
                <a:gd name="T31" fmla="*/ 70 h 127"/>
                <a:gd name="T32" fmla="*/ 110 w 164"/>
                <a:gd name="T33" fmla="*/ 62 h 127"/>
                <a:gd name="T34" fmla="*/ 119 w 164"/>
                <a:gd name="T35" fmla="*/ 54 h 127"/>
                <a:gd name="T36" fmla="*/ 127 w 164"/>
                <a:gd name="T37" fmla="*/ 45 h 127"/>
                <a:gd name="T38" fmla="*/ 139 w 164"/>
                <a:gd name="T39" fmla="*/ 37 h 127"/>
                <a:gd name="T40" fmla="*/ 147 w 164"/>
                <a:gd name="T41" fmla="*/ 29 h 127"/>
                <a:gd name="T42" fmla="*/ 151 w 164"/>
                <a:gd name="T43" fmla="*/ 21 h 127"/>
                <a:gd name="T44" fmla="*/ 160 w 164"/>
                <a:gd name="T45" fmla="*/ 13 h 127"/>
                <a:gd name="T46" fmla="*/ 164 w 164"/>
                <a:gd name="T47" fmla="*/ 4 h 127"/>
                <a:gd name="T48" fmla="*/ 155 w 164"/>
                <a:gd name="T49" fmla="*/ 0 h 127"/>
                <a:gd name="T50" fmla="*/ 143 w 164"/>
                <a:gd name="T51" fmla="*/ 4 h 127"/>
                <a:gd name="T52" fmla="*/ 131 w 164"/>
                <a:gd name="T53" fmla="*/ 13 h 127"/>
                <a:gd name="T54" fmla="*/ 123 w 164"/>
                <a:gd name="T55" fmla="*/ 17 h 127"/>
                <a:gd name="T56" fmla="*/ 115 w 164"/>
                <a:gd name="T57" fmla="*/ 21 h 127"/>
                <a:gd name="T58" fmla="*/ 102 w 164"/>
                <a:gd name="T59" fmla="*/ 29 h 127"/>
                <a:gd name="T60" fmla="*/ 90 w 164"/>
                <a:gd name="T61" fmla="*/ 37 h 127"/>
                <a:gd name="T62" fmla="*/ 82 w 164"/>
                <a:gd name="T63" fmla="*/ 45 h 127"/>
                <a:gd name="T64" fmla="*/ 74 w 164"/>
                <a:gd name="T65" fmla="*/ 50 h 127"/>
                <a:gd name="T66" fmla="*/ 65 w 164"/>
                <a:gd name="T67" fmla="*/ 58 h 127"/>
                <a:gd name="T68" fmla="*/ 57 w 164"/>
                <a:gd name="T69" fmla="*/ 62 h 127"/>
                <a:gd name="T70" fmla="*/ 49 w 164"/>
                <a:gd name="T71" fmla="*/ 7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4" h="127">
                  <a:moveTo>
                    <a:pt x="41" y="78"/>
                  </a:moveTo>
                  <a:lnTo>
                    <a:pt x="41" y="78"/>
                  </a:lnTo>
                  <a:lnTo>
                    <a:pt x="33" y="86"/>
                  </a:lnTo>
                  <a:lnTo>
                    <a:pt x="33" y="86"/>
                  </a:lnTo>
                  <a:lnTo>
                    <a:pt x="25" y="95"/>
                  </a:lnTo>
                  <a:lnTo>
                    <a:pt x="25" y="95"/>
                  </a:lnTo>
                  <a:lnTo>
                    <a:pt x="16" y="103"/>
                  </a:lnTo>
                  <a:lnTo>
                    <a:pt x="16" y="103"/>
                  </a:lnTo>
                  <a:lnTo>
                    <a:pt x="8" y="111"/>
                  </a:lnTo>
                  <a:lnTo>
                    <a:pt x="8" y="111"/>
                  </a:lnTo>
                  <a:lnTo>
                    <a:pt x="4" y="119"/>
                  </a:lnTo>
                  <a:lnTo>
                    <a:pt x="0" y="127"/>
                  </a:lnTo>
                  <a:lnTo>
                    <a:pt x="8" y="127"/>
                  </a:lnTo>
                  <a:lnTo>
                    <a:pt x="16" y="127"/>
                  </a:lnTo>
                  <a:lnTo>
                    <a:pt x="16" y="127"/>
                  </a:lnTo>
                  <a:lnTo>
                    <a:pt x="25" y="123"/>
                  </a:lnTo>
                  <a:lnTo>
                    <a:pt x="33" y="119"/>
                  </a:lnTo>
                  <a:lnTo>
                    <a:pt x="33" y="119"/>
                  </a:lnTo>
                  <a:lnTo>
                    <a:pt x="41" y="115"/>
                  </a:lnTo>
                  <a:lnTo>
                    <a:pt x="45" y="111"/>
                  </a:lnTo>
                  <a:lnTo>
                    <a:pt x="49" y="107"/>
                  </a:lnTo>
                  <a:lnTo>
                    <a:pt x="57" y="103"/>
                  </a:lnTo>
                  <a:lnTo>
                    <a:pt x="57" y="103"/>
                  </a:lnTo>
                  <a:lnTo>
                    <a:pt x="65" y="99"/>
                  </a:lnTo>
                  <a:lnTo>
                    <a:pt x="70" y="95"/>
                  </a:lnTo>
                  <a:lnTo>
                    <a:pt x="74" y="90"/>
                  </a:lnTo>
                  <a:lnTo>
                    <a:pt x="78" y="86"/>
                  </a:lnTo>
                  <a:lnTo>
                    <a:pt x="82" y="82"/>
                  </a:lnTo>
                  <a:lnTo>
                    <a:pt x="90" y="78"/>
                  </a:lnTo>
                  <a:lnTo>
                    <a:pt x="90" y="78"/>
                  </a:lnTo>
                  <a:lnTo>
                    <a:pt x="98" y="70"/>
                  </a:lnTo>
                  <a:lnTo>
                    <a:pt x="102" y="70"/>
                  </a:lnTo>
                  <a:lnTo>
                    <a:pt x="106" y="66"/>
                  </a:lnTo>
                  <a:lnTo>
                    <a:pt x="110" y="62"/>
                  </a:lnTo>
                  <a:lnTo>
                    <a:pt x="115" y="58"/>
                  </a:lnTo>
                  <a:lnTo>
                    <a:pt x="119" y="54"/>
                  </a:lnTo>
                  <a:lnTo>
                    <a:pt x="123" y="50"/>
                  </a:lnTo>
                  <a:lnTo>
                    <a:pt x="127" y="45"/>
                  </a:lnTo>
                  <a:lnTo>
                    <a:pt x="131" y="41"/>
                  </a:lnTo>
                  <a:lnTo>
                    <a:pt x="139" y="37"/>
                  </a:lnTo>
                  <a:lnTo>
                    <a:pt x="139" y="37"/>
                  </a:lnTo>
                  <a:lnTo>
                    <a:pt x="147" y="29"/>
                  </a:lnTo>
                  <a:lnTo>
                    <a:pt x="147" y="29"/>
                  </a:lnTo>
                  <a:lnTo>
                    <a:pt x="151" y="21"/>
                  </a:lnTo>
                  <a:lnTo>
                    <a:pt x="155" y="17"/>
                  </a:lnTo>
                  <a:lnTo>
                    <a:pt x="160" y="13"/>
                  </a:lnTo>
                  <a:lnTo>
                    <a:pt x="164" y="4"/>
                  </a:lnTo>
                  <a:lnTo>
                    <a:pt x="164" y="4"/>
                  </a:lnTo>
                  <a:lnTo>
                    <a:pt x="164" y="0"/>
                  </a:lnTo>
                  <a:lnTo>
                    <a:pt x="155" y="0"/>
                  </a:lnTo>
                  <a:lnTo>
                    <a:pt x="147" y="0"/>
                  </a:lnTo>
                  <a:lnTo>
                    <a:pt x="143" y="4"/>
                  </a:lnTo>
                  <a:lnTo>
                    <a:pt x="139" y="4"/>
                  </a:lnTo>
                  <a:lnTo>
                    <a:pt x="131" y="13"/>
                  </a:lnTo>
                  <a:lnTo>
                    <a:pt x="131" y="13"/>
                  </a:lnTo>
                  <a:lnTo>
                    <a:pt x="123" y="17"/>
                  </a:lnTo>
                  <a:lnTo>
                    <a:pt x="115" y="21"/>
                  </a:lnTo>
                  <a:lnTo>
                    <a:pt x="115" y="21"/>
                  </a:lnTo>
                  <a:lnTo>
                    <a:pt x="106" y="25"/>
                  </a:lnTo>
                  <a:lnTo>
                    <a:pt x="102" y="29"/>
                  </a:lnTo>
                  <a:lnTo>
                    <a:pt x="98" y="33"/>
                  </a:lnTo>
                  <a:lnTo>
                    <a:pt x="90" y="37"/>
                  </a:lnTo>
                  <a:lnTo>
                    <a:pt x="90" y="37"/>
                  </a:lnTo>
                  <a:lnTo>
                    <a:pt x="82" y="45"/>
                  </a:lnTo>
                  <a:lnTo>
                    <a:pt x="82" y="45"/>
                  </a:lnTo>
                  <a:lnTo>
                    <a:pt x="74" y="50"/>
                  </a:lnTo>
                  <a:lnTo>
                    <a:pt x="70" y="54"/>
                  </a:lnTo>
                  <a:lnTo>
                    <a:pt x="65" y="58"/>
                  </a:lnTo>
                  <a:lnTo>
                    <a:pt x="61" y="62"/>
                  </a:lnTo>
                  <a:lnTo>
                    <a:pt x="57" y="62"/>
                  </a:lnTo>
                  <a:lnTo>
                    <a:pt x="49" y="70"/>
                  </a:lnTo>
                  <a:lnTo>
                    <a:pt x="49" y="70"/>
                  </a:lnTo>
                  <a:lnTo>
                    <a:pt x="41" y="7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2" name="Rectangle 1243"/>
            <p:cNvSpPr>
              <a:spLocks noChangeArrowheads="1"/>
            </p:cNvSpPr>
            <p:nvPr/>
          </p:nvSpPr>
          <p:spPr bwMode="auto">
            <a:xfrm>
              <a:off x="850901" y="37893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 name="Freeform 1244"/>
            <p:cNvSpPr>
              <a:spLocks/>
            </p:cNvSpPr>
            <p:nvPr/>
          </p:nvSpPr>
          <p:spPr bwMode="auto">
            <a:xfrm>
              <a:off x="798513" y="3679826"/>
              <a:ext cx="227013" cy="180975"/>
            </a:xfrm>
            <a:custGeom>
              <a:avLst/>
              <a:gdLst>
                <a:gd name="T0" fmla="*/ 66 w 143"/>
                <a:gd name="T1" fmla="*/ 45 h 114"/>
                <a:gd name="T2" fmla="*/ 66 w 143"/>
                <a:gd name="T3" fmla="*/ 45 h 114"/>
                <a:gd name="T4" fmla="*/ 57 w 143"/>
                <a:gd name="T5" fmla="*/ 53 h 114"/>
                <a:gd name="T6" fmla="*/ 57 w 143"/>
                <a:gd name="T7" fmla="*/ 53 h 114"/>
                <a:gd name="T8" fmla="*/ 49 w 143"/>
                <a:gd name="T9" fmla="*/ 57 h 114"/>
                <a:gd name="T10" fmla="*/ 45 w 143"/>
                <a:gd name="T11" fmla="*/ 61 h 114"/>
                <a:gd name="T12" fmla="*/ 41 w 143"/>
                <a:gd name="T13" fmla="*/ 65 h 114"/>
                <a:gd name="T14" fmla="*/ 33 w 143"/>
                <a:gd name="T15" fmla="*/ 69 h 114"/>
                <a:gd name="T16" fmla="*/ 33 w 143"/>
                <a:gd name="T17" fmla="*/ 69 h 114"/>
                <a:gd name="T18" fmla="*/ 25 w 143"/>
                <a:gd name="T19" fmla="*/ 77 h 114"/>
                <a:gd name="T20" fmla="*/ 25 w 143"/>
                <a:gd name="T21" fmla="*/ 77 h 114"/>
                <a:gd name="T22" fmla="*/ 17 w 143"/>
                <a:gd name="T23" fmla="*/ 86 h 114"/>
                <a:gd name="T24" fmla="*/ 17 w 143"/>
                <a:gd name="T25" fmla="*/ 90 h 114"/>
                <a:gd name="T26" fmla="*/ 12 w 143"/>
                <a:gd name="T27" fmla="*/ 94 h 114"/>
                <a:gd name="T28" fmla="*/ 8 w 143"/>
                <a:gd name="T29" fmla="*/ 98 h 114"/>
                <a:gd name="T30" fmla="*/ 4 w 143"/>
                <a:gd name="T31" fmla="*/ 102 h 114"/>
                <a:gd name="T32" fmla="*/ 0 w 143"/>
                <a:gd name="T33" fmla="*/ 110 h 114"/>
                <a:gd name="T34" fmla="*/ 8 w 143"/>
                <a:gd name="T35" fmla="*/ 114 h 114"/>
                <a:gd name="T36" fmla="*/ 17 w 143"/>
                <a:gd name="T37" fmla="*/ 110 h 114"/>
                <a:gd name="T38" fmla="*/ 17 w 143"/>
                <a:gd name="T39" fmla="*/ 110 h 114"/>
                <a:gd name="T40" fmla="*/ 25 w 143"/>
                <a:gd name="T41" fmla="*/ 106 h 114"/>
                <a:gd name="T42" fmla="*/ 33 w 143"/>
                <a:gd name="T43" fmla="*/ 102 h 114"/>
                <a:gd name="T44" fmla="*/ 33 w 143"/>
                <a:gd name="T45" fmla="*/ 102 h 114"/>
                <a:gd name="T46" fmla="*/ 41 w 143"/>
                <a:gd name="T47" fmla="*/ 98 h 114"/>
                <a:gd name="T48" fmla="*/ 45 w 143"/>
                <a:gd name="T49" fmla="*/ 94 h 114"/>
                <a:gd name="T50" fmla="*/ 49 w 143"/>
                <a:gd name="T51" fmla="*/ 90 h 114"/>
                <a:gd name="T52" fmla="*/ 57 w 143"/>
                <a:gd name="T53" fmla="*/ 86 h 114"/>
                <a:gd name="T54" fmla="*/ 57 w 143"/>
                <a:gd name="T55" fmla="*/ 86 h 114"/>
                <a:gd name="T56" fmla="*/ 66 w 143"/>
                <a:gd name="T57" fmla="*/ 77 h 114"/>
                <a:gd name="T58" fmla="*/ 70 w 143"/>
                <a:gd name="T59" fmla="*/ 77 h 114"/>
                <a:gd name="T60" fmla="*/ 74 w 143"/>
                <a:gd name="T61" fmla="*/ 73 h 114"/>
                <a:gd name="T62" fmla="*/ 78 w 143"/>
                <a:gd name="T63" fmla="*/ 69 h 114"/>
                <a:gd name="T64" fmla="*/ 82 w 143"/>
                <a:gd name="T65" fmla="*/ 65 h 114"/>
                <a:gd name="T66" fmla="*/ 90 w 143"/>
                <a:gd name="T67" fmla="*/ 61 h 114"/>
                <a:gd name="T68" fmla="*/ 90 w 143"/>
                <a:gd name="T69" fmla="*/ 61 h 114"/>
                <a:gd name="T70" fmla="*/ 98 w 143"/>
                <a:gd name="T71" fmla="*/ 53 h 114"/>
                <a:gd name="T72" fmla="*/ 98 w 143"/>
                <a:gd name="T73" fmla="*/ 53 h 114"/>
                <a:gd name="T74" fmla="*/ 107 w 143"/>
                <a:gd name="T75" fmla="*/ 45 h 114"/>
                <a:gd name="T76" fmla="*/ 107 w 143"/>
                <a:gd name="T77" fmla="*/ 45 h 114"/>
                <a:gd name="T78" fmla="*/ 115 w 143"/>
                <a:gd name="T79" fmla="*/ 36 h 114"/>
                <a:gd name="T80" fmla="*/ 119 w 143"/>
                <a:gd name="T81" fmla="*/ 36 h 114"/>
                <a:gd name="T82" fmla="*/ 123 w 143"/>
                <a:gd name="T83" fmla="*/ 32 h 114"/>
                <a:gd name="T84" fmla="*/ 127 w 143"/>
                <a:gd name="T85" fmla="*/ 28 h 114"/>
                <a:gd name="T86" fmla="*/ 131 w 143"/>
                <a:gd name="T87" fmla="*/ 24 h 114"/>
                <a:gd name="T88" fmla="*/ 135 w 143"/>
                <a:gd name="T89" fmla="*/ 20 h 114"/>
                <a:gd name="T90" fmla="*/ 139 w 143"/>
                <a:gd name="T91" fmla="*/ 12 h 114"/>
                <a:gd name="T92" fmla="*/ 139 w 143"/>
                <a:gd name="T93" fmla="*/ 12 h 114"/>
                <a:gd name="T94" fmla="*/ 143 w 143"/>
                <a:gd name="T95" fmla="*/ 4 h 114"/>
                <a:gd name="T96" fmla="*/ 139 w 143"/>
                <a:gd name="T97" fmla="*/ 0 h 114"/>
                <a:gd name="T98" fmla="*/ 131 w 143"/>
                <a:gd name="T99" fmla="*/ 0 h 114"/>
                <a:gd name="T100" fmla="*/ 127 w 143"/>
                <a:gd name="T101" fmla="*/ 4 h 114"/>
                <a:gd name="T102" fmla="*/ 123 w 143"/>
                <a:gd name="T103" fmla="*/ 4 h 114"/>
                <a:gd name="T104" fmla="*/ 115 w 143"/>
                <a:gd name="T105" fmla="*/ 8 h 114"/>
                <a:gd name="T106" fmla="*/ 111 w 143"/>
                <a:gd name="T107" fmla="*/ 12 h 114"/>
                <a:gd name="T108" fmla="*/ 107 w 143"/>
                <a:gd name="T109" fmla="*/ 16 h 114"/>
                <a:gd name="T110" fmla="*/ 98 w 143"/>
                <a:gd name="T111" fmla="*/ 20 h 114"/>
                <a:gd name="T112" fmla="*/ 98 w 143"/>
                <a:gd name="T113" fmla="*/ 20 h 114"/>
                <a:gd name="T114" fmla="*/ 90 w 143"/>
                <a:gd name="T115" fmla="*/ 24 h 114"/>
                <a:gd name="T116" fmla="*/ 86 w 143"/>
                <a:gd name="T117" fmla="*/ 28 h 114"/>
                <a:gd name="T118" fmla="*/ 82 w 143"/>
                <a:gd name="T119" fmla="*/ 32 h 114"/>
                <a:gd name="T120" fmla="*/ 74 w 143"/>
                <a:gd name="T121" fmla="*/ 36 h 114"/>
                <a:gd name="T122" fmla="*/ 74 w 143"/>
                <a:gd name="T123" fmla="*/ 36 h 114"/>
                <a:gd name="T124" fmla="*/ 66 w 143"/>
                <a:gd name="T125" fmla="*/ 4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 h="114">
                  <a:moveTo>
                    <a:pt x="66" y="45"/>
                  </a:moveTo>
                  <a:lnTo>
                    <a:pt x="66" y="45"/>
                  </a:lnTo>
                  <a:lnTo>
                    <a:pt x="57" y="53"/>
                  </a:lnTo>
                  <a:lnTo>
                    <a:pt x="57" y="53"/>
                  </a:lnTo>
                  <a:lnTo>
                    <a:pt x="49" y="57"/>
                  </a:lnTo>
                  <a:lnTo>
                    <a:pt x="45" y="61"/>
                  </a:lnTo>
                  <a:lnTo>
                    <a:pt x="41" y="65"/>
                  </a:lnTo>
                  <a:lnTo>
                    <a:pt x="33" y="69"/>
                  </a:lnTo>
                  <a:lnTo>
                    <a:pt x="33" y="69"/>
                  </a:lnTo>
                  <a:lnTo>
                    <a:pt x="25" y="77"/>
                  </a:lnTo>
                  <a:lnTo>
                    <a:pt x="25" y="77"/>
                  </a:lnTo>
                  <a:lnTo>
                    <a:pt x="17" y="86"/>
                  </a:lnTo>
                  <a:lnTo>
                    <a:pt x="17" y="90"/>
                  </a:lnTo>
                  <a:lnTo>
                    <a:pt x="12" y="94"/>
                  </a:lnTo>
                  <a:lnTo>
                    <a:pt x="8" y="98"/>
                  </a:lnTo>
                  <a:lnTo>
                    <a:pt x="4" y="102"/>
                  </a:lnTo>
                  <a:lnTo>
                    <a:pt x="0" y="110"/>
                  </a:lnTo>
                  <a:lnTo>
                    <a:pt x="8" y="114"/>
                  </a:lnTo>
                  <a:lnTo>
                    <a:pt x="17" y="110"/>
                  </a:lnTo>
                  <a:lnTo>
                    <a:pt x="17" y="110"/>
                  </a:lnTo>
                  <a:lnTo>
                    <a:pt x="25" y="106"/>
                  </a:lnTo>
                  <a:lnTo>
                    <a:pt x="33" y="102"/>
                  </a:lnTo>
                  <a:lnTo>
                    <a:pt x="33" y="102"/>
                  </a:lnTo>
                  <a:lnTo>
                    <a:pt x="41" y="98"/>
                  </a:lnTo>
                  <a:lnTo>
                    <a:pt x="45" y="94"/>
                  </a:lnTo>
                  <a:lnTo>
                    <a:pt x="49" y="90"/>
                  </a:lnTo>
                  <a:lnTo>
                    <a:pt x="57" y="86"/>
                  </a:lnTo>
                  <a:lnTo>
                    <a:pt x="57" y="86"/>
                  </a:lnTo>
                  <a:lnTo>
                    <a:pt x="66" y="77"/>
                  </a:lnTo>
                  <a:lnTo>
                    <a:pt x="70" y="77"/>
                  </a:lnTo>
                  <a:lnTo>
                    <a:pt x="74" y="73"/>
                  </a:lnTo>
                  <a:lnTo>
                    <a:pt x="78" y="69"/>
                  </a:lnTo>
                  <a:lnTo>
                    <a:pt x="82" y="65"/>
                  </a:lnTo>
                  <a:lnTo>
                    <a:pt x="90" y="61"/>
                  </a:lnTo>
                  <a:lnTo>
                    <a:pt x="90" y="61"/>
                  </a:lnTo>
                  <a:lnTo>
                    <a:pt x="98" y="53"/>
                  </a:lnTo>
                  <a:lnTo>
                    <a:pt x="98" y="53"/>
                  </a:lnTo>
                  <a:lnTo>
                    <a:pt x="107" y="45"/>
                  </a:lnTo>
                  <a:lnTo>
                    <a:pt x="107" y="45"/>
                  </a:lnTo>
                  <a:lnTo>
                    <a:pt x="115" y="36"/>
                  </a:lnTo>
                  <a:lnTo>
                    <a:pt x="119" y="36"/>
                  </a:lnTo>
                  <a:lnTo>
                    <a:pt x="123" y="32"/>
                  </a:lnTo>
                  <a:lnTo>
                    <a:pt x="127" y="28"/>
                  </a:lnTo>
                  <a:lnTo>
                    <a:pt x="131" y="24"/>
                  </a:lnTo>
                  <a:lnTo>
                    <a:pt x="135" y="20"/>
                  </a:lnTo>
                  <a:lnTo>
                    <a:pt x="139" y="12"/>
                  </a:lnTo>
                  <a:lnTo>
                    <a:pt x="139" y="12"/>
                  </a:lnTo>
                  <a:lnTo>
                    <a:pt x="143" y="4"/>
                  </a:lnTo>
                  <a:lnTo>
                    <a:pt x="139" y="0"/>
                  </a:lnTo>
                  <a:lnTo>
                    <a:pt x="131" y="0"/>
                  </a:lnTo>
                  <a:lnTo>
                    <a:pt x="127" y="4"/>
                  </a:lnTo>
                  <a:lnTo>
                    <a:pt x="123" y="4"/>
                  </a:lnTo>
                  <a:lnTo>
                    <a:pt x="115" y="8"/>
                  </a:lnTo>
                  <a:lnTo>
                    <a:pt x="111" y="12"/>
                  </a:lnTo>
                  <a:lnTo>
                    <a:pt x="107" y="16"/>
                  </a:lnTo>
                  <a:lnTo>
                    <a:pt x="98" y="20"/>
                  </a:lnTo>
                  <a:lnTo>
                    <a:pt x="98" y="20"/>
                  </a:lnTo>
                  <a:lnTo>
                    <a:pt x="90" y="24"/>
                  </a:lnTo>
                  <a:lnTo>
                    <a:pt x="86" y="28"/>
                  </a:lnTo>
                  <a:lnTo>
                    <a:pt x="82" y="32"/>
                  </a:lnTo>
                  <a:lnTo>
                    <a:pt x="74" y="36"/>
                  </a:lnTo>
                  <a:lnTo>
                    <a:pt x="74" y="36"/>
                  </a:lnTo>
                  <a:lnTo>
                    <a:pt x="66" y="4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4" name="Rectangle 1245"/>
            <p:cNvSpPr>
              <a:spLocks noChangeArrowheads="1"/>
            </p:cNvSpPr>
            <p:nvPr/>
          </p:nvSpPr>
          <p:spPr bwMode="auto">
            <a:xfrm>
              <a:off x="903288" y="37512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5" name="Freeform 1246"/>
            <p:cNvSpPr>
              <a:spLocks/>
            </p:cNvSpPr>
            <p:nvPr/>
          </p:nvSpPr>
          <p:spPr bwMode="auto">
            <a:xfrm>
              <a:off x="811213" y="3692526"/>
              <a:ext cx="195263" cy="155575"/>
            </a:xfrm>
            <a:custGeom>
              <a:avLst/>
              <a:gdLst>
                <a:gd name="T0" fmla="*/ 78 w 123"/>
                <a:gd name="T1" fmla="*/ 53 h 98"/>
                <a:gd name="T2" fmla="*/ 82 w 123"/>
                <a:gd name="T3" fmla="*/ 49 h 98"/>
                <a:gd name="T4" fmla="*/ 86 w 123"/>
                <a:gd name="T5" fmla="*/ 45 h 98"/>
                <a:gd name="T6" fmla="*/ 90 w 123"/>
                <a:gd name="T7" fmla="*/ 41 h 98"/>
                <a:gd name="T8" fmla="*/ 99 w 123"/>
                <a:gd name="T9" fmla="*/ 37 h 98"/>
                <a:gd name="T10" fmla="*/ 99 w 123"/>
                <a:gd name="T11" fmla="*/ 37 h 98"/>
                <a:gd name="T12" fmla="*/ 107 w 123"/>
                <a:gd name="T13" fmla="*/ 28 h 98"/>
                <a:gd name="T14" fmla="*/ 107 w 123"/>
                <a:gd name="T15" fmla="*/ 28 h 98"/>
                <a:gd name="T16" fmla="*/ 115 w 123"/>
                <a:gd name="T17" fmla="*/ 20 h 98"/>
                <a:gd name="T18" fmla="*/ 115 w 123"/>
                <a:gd name="T19" fmla="*/ 20 h 98"/>
                <a:gd name="T20" fmla="*/ 123 w 123"/>
                <a:gd name="T21" fmla="*/ 12 h 98"/>
                <a:gd name="T22" fmla="*/ 123 w 123"/>
                <a:gd name="T23" fmla="*/ 12 h 98"/>
                <a:gd name="T24" fmla="*/ 123 w 123"/>
                <a:gd name="T25" fmla="*/ 4 h 98"/>
                <a:gd name="T26" fmla="*/ 123 w 123"/>
                <a:gd name="T27" fmla="*/ 0 h 98"/>
                <a:gd name="T28" fmla="*/ 115 w 123"/>
                <a:gd name="T29" fmla="*/ 0 h 98"/>
                <a:gd name="T30" fmla="*/ 111 w 123"/>
                <a:gd name="T31" fmla="*/ 4 h 98"/>
                <a:gd name="T32" fmla="*/ 107 w 123"/>
                <a:gd name="T33" fmla="*/ 4 h 98"/>
                <a:gd name="T34" fmla="*/ 99 w 123"/>
                <a:gd name="T35" fmla="*/ 8 h 98"/>
                <a:gd name="T36" fmla="*/ 94 w 123"/>
                <a:gd name="T37" fmla="*/ 12 h 98"/>
                <a:gd name="T38" fmla="*/ 90 w 123"/>
                <a:gd name="T39" fmla="*/ 16 h 98"/>
                <a:gd name="T40" fmla="*/ 82 w 123"/>
                <a:gd name="T41" fmla="*/ 20 h 98"/>
                <a:gd name="T42" fmla="*/ 82 w 123"/>
                <a:gd name="T43" fmla="*/ 20 h 98"/>
                <a:gd name="T44" fmla="*/ 74 w 123"/>
                <a:gd name="T45" fmla="*/ 24 h 98"/>
                <a:gd name="T46" fmla="*/ 70 w 123"/>
                <a:gd name="T47" fmla="*/ 28 h 98"/>
                <a:gd name="T48" fmla="*/ 66 w 123"/>
                <a:gd name="T49" fmla="*/ 33 h 98"/>
                <a:gd name="T50" fmla="*/ 58 w 123"/>
                <a:gd name="T51" fmla="*/ 37 h 98"/>
                <a:gd name="T52" fmla="*/ 58 w 123"/>
                <a:gd name="T53" fmla="*/ 37 h 98"/>
                <a:gd name="T54" fmla="*/ 49 w 123"/>
                <a:gd name="T55" fmla="*/ 45 h 98"/>
                <a:gd name="T56" fmla="*/ 49 w 123"/>
                <a:gd name="T57" fmla="*/ 45 h 98"/>
                <a:gd name="T58" fmla="*/ 41 w 123"/>
                <a:gd name="T59" fmla="*/ 53 h 98"/>
                <a:gd name="T60" fmla="*/ 41 w 123"/>
                <a:gd name="T61" fmla="*/ 53 h 98"/>
                <a:gd name="T62" fmla="*/ 33 w 123"/>
                <a:gd name="T63" fmla="*/ 57 h 98"/>
                <a:gd name="T64" fmla="*/ 29 w 123"/>
                <a:gd name="T65" fmla="*/ 61 h 98"/>
                <a:gd name="T66" fmla="*/ 25 w 123"/>
                <a:gd name="T67" fmla="*/ 65 h 98"/>
                <a:gd name="T68" fmla="*/ 21 w 123"/>
                <a:gd name="T69" fmla="*/ 69 h 98"/>
                <a:gd name="T70" fmla="*/ 17 w 123"/>
                <a:gd name="T71" fmla="*/ 73 h 98"/>
                <a:gd name="T72" fmla="*/ 13 w 123"/>
                <a:gd name="T73" fmla="*/ 78 h 98"/>
                <a:gd name="T74" fmla="*/ 9 w 123"/>
                <a:gd name="T75" fmla="*/ 82 h 98"/>
                <a:gd name="T76" fmla="*/ 4 w 123"/>
                <a:gd name="T77" fmla="*/ 86 h 98"/>
                <a:gd name="T78" fmla="*/ 0 w 123"/>
                <a:gd name="T79" fmla="*/ 94 h 98"/>
                <a:gd name="T80" fmla="*/ 9 w 123"/>
                <a:gd name="T81" fmla="*/ 98 h 98"/>
                <a:gd name="T82" fmla="*/ 17 w 123"/>
                <a:gd name="T83" fmla="*/ 94 h 98"/>
                <a:gd name="T84" fmla="*/ 21 w 123"/>
                <a:gd name="T85" fmla="*/ 94 h 98"/>
                <a:gd name="T86" fmla="*/ 25 w 123"/>
                <a:gd name="T87" fmla="*/ 90 h 98"/>
                <a:gd name="T88" fmla="*/ 33 w 123"/>
                <a:gd name="T89" fmla="*/ 86 h 98"/>
                <a:gd name="T90" fmla="*/ 37 w 123"/>
                <a:gd name="T91" fmla="*/ 86 h 98"/>
                <a:gd name="T92" fmla="*/ 41 w 123"/>
                <a:gd name="T93" fmla="*/ 82 h 98"/>
                <a:gd name="T94" fmla="*/ 49 w 123"/>
                <a:gd name="T95" fmla="*/ 78 h 98"/>
                <a:gd name="T96" fmla="*/ 49 w 123"/>
                <a:gd name="T97" fmla="*/ 78 h 98"/>
                <a:gd name="T98" fmla="*/ 58 w 123"/>
                <a:gd name="T99" fmla="*/ 69 h 98"/>
                <a:gd name="T100" fmla="*/ 58 w 123"/>
                <a:gd name="T101" fmla="*/ 69 h 98"/>
                <a:gd name="T102" fmla="*/ 66 w 123"/>
                <a:gd name="T103" fmla="*/ 61 h 98"/>
                <a:gd name="T104" fmla="*/ 70 w 123"/>
                <a:gd name="T105" fmla="*/ 61 h 98"/>
                <a:gd name="T106" fmla="*/ 74 w 123"/>
                <a:gd name="T107" fmla="*/ 57 h 98"/>
                <a:gd name="T108" fmla="*/ 78 w 123"/>
                <a:gd name="T109" fmla="*/ 5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 h="98">
                  <a:moveTo>
                    <a:pt x="78" y="53"/>
                  </a:moveTo>
                  <a:lnTo>
                    <a:pt x="82" y="49"/>
                  </a:lnTo>
                  <a:lnTo>
                    <a:pt x="86" y="45"/>
                  </a:lnTo>
                  <a:lnTo>
                    <a:pt x="90" y="41"/>
                  </a:lnTo>
                  <a:lnTo>
                    <a:pt x="99" y="37"/>
                  </a:lnTo>
                  <a:lnTo>
                    <a:pt x="99" y="37"/>
                  </a:lnTo>
                  <a:lnTo>
                    <a:pt x="107" y="28"/>
                  </a:lnTo>
                  <a:lnTo>
                    <a:pt x="107" y="28"/>
                  </a:lnTo>
                  <a:lnTo>
                    <a:pt x="115" y="20"/>
                  </a:lnTo>
                  <a:lnTo>
                    <a:pt x="115" y="20"/>
                  </a:lnTo>
                  <a:lnTo>
                    <a:pt x="123" y="12"/>
                  </a:lnTo>
                  <a:lnTo>
                    <a:pt x="123" y="12"/>
                  </a:lnTo>
                  <a:lnTo>
                    <a:pt x="123" y="4"/>
                  </a:lnTo>
                  <a:lnTo>
                    <a:pt x="123" y="0"/>
                  </a:lnTo>
                  <a:lnTo>
                    <a:pt x="115" y="0"/>
                  </a:lnTo>
                  <a:lnTo>
                    <a:pt x="111" y="4"/>
                  </a:lnTo>
                  <a:lnTo>
                    <a:pt x="107" y="4"/>
                  </a:lnTo>
                  <a:lnTo>
                    <a:pt x="99" y="8"/>
                  </a:lnTo>
                  <a:lnTo>
                    <a:pt x="94" y="12"/>
                  </a:lnTo>
                  <a:lnTo>
                    <a:pt x="90" y="16"/>
                  </a:lnTo>
                  <a:lnTo>
                    <a:pt x="82" y="20"/>
                  </a:lnTo>
                  <a:lnTo>
                    <a:pt x="82" y="20"/>
                  </a:lnTo>
                  <a:lnTo>
                    <a:pt x="74" y="24"/>
                  </a:lnTo>
                  <a:lnTo>
                    <a:pt x="70" y="28"/>
                  </a:lnTo>
                  <a:lnTo>
                    <a:pt x="66" y="33"/>
                  </a:lnTo>
                  <a:lnTo>
                    <a:pt x="58" y="37"/>
                  </a:lnTo>
                  <a:lnTo>
                    <a:pt x="58" y="37"/>
                  </a:lnTo>
                  <a:lnTo>
                    <a:pt x="49" y="45"/>
                  </a:lnTo>
                  <a:lnTo>
                    <a:pt x="49" y="45"/>
                  </a:lnTo>
                  <a:lnTo>
                    <a:pt x="41" y="53"/>
                  </a:lnTo>
                  <a:lnTo>
                    <a:pt x="41" y="53"/>
                  </a:lnTo>
                  <a:lnTo>
                    <a:pt x="33" y="57"/>
                  </a:lnTo>
                  <a:lnTo>
                    <a:pt x="29" y="61"/>
                  </a:lnTo>
                  <a:lnTo>
                    <a:pt x="25" y="65"/>
                  </a:lnTo>
                  <a:lnTo>
                    <a:pt x="21" y="69"/>
                  </a:lnTo>
                  <a:lnTo>
                    <a:pt x="17" y="73"/>
                  </a:lnTo>
                  <a:lnTo>
                    <a:pt x="13" y="78"/>
                  </a:lnTo>
                  <a:lnTo>
                    <a:pt x="9" y="82"/>
                  </a:lnTo>
                  <a:lnTo>
                    <a:pt x="4" y="86"/>
                  </a:lnTo>
                  <a:lnTo>
                    <a:pt x="0" y="94"/>
                  </a:lnTo>
                  <a:lnTo>
                    <a:pt x="9" y="98"/>
                  </a:lnTo>
                  <a:lnTo>
                    <a:pt x="17" y="94"/>
                  </a:lnTo>
                  <a:lnTo>
                    <a:pt x="21" y="94"/>
                  </a:lnTo>
                  <a:lnTo>
                    <a:pt x="25" y="90"/>
                  </a:lnTo>
                  <a:lnTo>
                    <a:pt x="33" y="86"/>
                  </a:lnTo>
                  <a:lnTo>
                    <a:pt x="37" y="86"/>
                  </a:lnTo>
                  <a:lnTo>
                    <a:pt x="41" y="82"/>
                  </a:lnTo>
                  <a:lnTo>
                    <a:pt x="49" y="78"/>
                  </a:lnTo>
                  <a:lnTo>
                    <a:pt x="49" y="78"/>
                  </a:lnTo>
                  <a:lnTo>
                    <a:pt x="58" y="69"/>
                  </a:lnTo>
                  <a:lnTo>
                    <a:pt x="58" y="69"/>
                  </a:lnTo>
                  <a:lnTo>
                    <a:pt x="66" y="61"/>
                  </a:lnTo>
                  <a:lnTo>
                    <a:pt x="70" y="61"/>
                  </a:lnTo>
                  <a:lnTo>
                    <a:pt x="74" y="57"/>
                  </a:lnTo>
                  <a:lnTo>
                    <a:pt x="78" y="5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6" name="Rectangle 1247"/>
            <p:cNvSpPr>
              <a:spLocks noChangeArrowheads="1"/>
            </p:cNvSpPr>
            <p:nvPr/>
          </p:nvSpPr>
          <p:spPr bwMode="auto">
            <a:xfrm>
              <a:off x="935038" y="37766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 name="Freeform 1248"/>
            <p:cNvSpPr>
              <a:spLocks/>
            </p:cNvSpPr>
            <p:nvPr/>
          </p:nvSpPr>
          <p:spPr bwMode="auto">
            <a:xfrm>
              <a:off x="817563" y="3698876"/>
              <a:ext cx="182563" cy="142875"/>
            </a:xfrm>
            <a:custGeom>
              <a:avLst/>
              <a:gdLst>
                <a:gd name="T0" fmla="*/ 41 w 115"/>
                <a:gd name="T1" fmla="*/ 74 h 90"/>
                <a:gd name="T2" fmla="*/ 45 w 115"/>
                <a:gd name="T3" fmla="*/ 69 h 90"/>
                <a:gd name="T4" fmla="*/ 54 w 115"/>
                <a:gd name="T5" fmla="*/ 65 h 90"/>
                <a:gd name="T6" fmla="*/ 54 w 115"/>
                <a:gd name="T7" fmla="*/ 65 h 90"/>
                <a:gd name="T8" fmla="*/ 62 w 115"/>
                <a:gd name="T9" fmla="*/ 57 h 90"/>
                <a:gd name="T10" fmla="*/ 62 w 115"/>
                <a:gd name="T11" fmla="*/ 57 h 90"/>
                <a:gd name="T12" fmla="*/ 70 w 115"/>
                <a:gd name="T13" fmla="*/ 49 h 90"/>
                <a:gd name="T14" fmla="*/ 74 w 115"/>
                <a:gd name="T15" fmla="*/ 49 h 90"/>
                <a:gd name="T16" fmla="*/ 78 w 115"/>
                <a:gd name="T17" fmla="*/ 45 h 90"/>
                <a:gd name="T18" fmla="*/ 82 w 115"/>
                <a:gd name="T19" fmla="*/ 41 h 90"/>
                <a:gd name="T20" fmla="*/ 86 w 115"/>
                <a:gd name="T21" fmla="*/ 37 h 90"/>
                <a:gd name="T22" fmla="*/ 90 w 115"/>
                <a:gd name="T23" fmla="*/ 33 h 90"/>
                <a:gd name="T24" fmla="*/ 95 w 115"/>
                <a:gd name="T25" fmla="*/ 29 h 90"/>
                <a:gd name="T26" fmla="*/ 99 w 115"/>
                <a:gd name="T27" fmla="*/ 24 h 90"/>
                <a:gd name="T28" fmla="*/ 103 w 115"/>
                <a:gd name="T29" fmla="*/ 20 h 90"/>
                <a:gd name="T30" fmla="*/ 107 w 115"/>
                <a:gd name="T31" fmla="*/ 16 h 90"/>
                <a:gd name="T32" fmla="*/ 111 w 115"/>
                <a:gd name="T33" fmla="*/ 12 h 90"/>
                <a:gd name="T34" fmla="*/ 115 w 115"/>
                <a:gd name="T35" fmla="*/ 8 h 90"/>
                <a:gd name="T36" fmla="*/ 111 w 115"/>
                <a:gd name="T37" fmla="*/ 0 h 90"/>
                <a:gd name="T38" fmla="*/ 103 w 115"/>
                <a:gd name="T39" fmla="*/ 4 h 90"/>
                <a:gd name="T40" fmla="*/ 95 w 115"/>
                <a:gd name="T41" fmla="*/ 8 h 90"/>
                <a:gd name="T42" fmla="*/ 95 w 115"/>
                <a:gd name="T43" fmla="*/ 8 h 90"/>
                <a:gd name="T44" fmla="*/ 86 w 115"/>
                <a:gd name="T45" fmla="*/ 12 h 90"/>
                <a:gd name="T46" fmla="*/ 82 w 115"/>
                <a:gd name="T47" fmla="*/ 16 h 90"/>
                <a:gd name="T48" fmla="*/ 78 w 115"/>
                <a:gd name="T49" fmla="*/ 16 h 90"/>
                <a:gd name="T50" fmla="*/ 70 w 115"/>
                <a:gd name="T51" fmla="*/ 24 h 90"/>
                <a:gd name="T52" fmla="*/ 70 w 115"/>
                <a:gd name="T53" fmla="*/ 24 h 90"/>
                <a:gd name="T54" fmla="*/ 62 w 115"/>
                <a:gd name="T55" fmla="*/ 29 h 90"/>
                <a:gd name="T56" fmla="*/ 58 w 115"/>
                <a:gd name="T57" fmla="*/ 33 h 90"/>
                <a:gd name="T58" fmla="*/ 54 w 115"/>
                <a:gd name="T59" fmla="*/ 37 h 90"/>
                <a:gd name="T60" fmla="*/ 45 w 115"/>
                <a:gd name="T61" fmla="*/ 41 h 90"/>
                <a:gd name="T62" fmla="*/ 45 w 115"/>
                <a:gd name="T63" fmla="*/ 41 h 90"/>
                <a:gd name="T64" fmla="*/ 37 w 115"/>
                <a:gd name="T65" fmla="*/ 49 h 90"/>
                <a:gd name="T66" fmla="*/ 37 w 115"/>
                <a:gd name="T67" fmla="*/ 49 h 90"/>
                <a:gd name="T68" fmla="*/ 29 w 115"/>
                <a:gd name="T69" fmla="*/ 53 h 90"/>
                <a:gd name="T70" fmla="*/ 25 w 115"/>
                <a:gd name="T71" fmla="*/ 57 h 90"/>
                <a:gd name="T72" fmla="*/ 21 w 115"/>
                <a:gd name="T73" fmla="*/ 61 h 90"/>
                <a:gd name="T74" fmla="*/ 17 w 115"/>
                <a:gd name="T75" fmla="*/ 65 h 90"/>
                <a:gd name="T76" fmla="*/ 13 w 115"/>
                <a:gd name="T77" fmla="*/ 69 h 90"/>
                <a:gd name="T78" fmla="*/ 9 w 115"/>
                <a:gd name="T79" fmla="*/ 74 h 90"/>
                <a:gd name="T80" fmla="*/ 5 w 115"/>
                <a:gd name="T81" fmla="*/ 82 h 90"/>
                <a:gd name="T82" fmla="*/ 5 w 115"/>
                <a:gd name="T83" fmla="*/ 86 h 90"/>
                <a:gd name="T84" fmla="*/ 0 w 115"/>
                <a:gd name="T85" fmla="*/ 90 h 90"/>
                <a:gd name="T86" fmla="*/ 5 w 115"/>
                <a:gd name="T87" fmla="*/ 90 h 90"/>
                <a:gd name="T88" fmla="*/ 13 w 115"/>
                <a:gd name="T89" fmla="*/ 90 h 90"/>
                <a:gd name="T90" fmla="*/ 13 w 115"/>
                <a:gd name="T91" fmla="*/ 90 h 90"/>
                <a:gd name="T92" fmla="*/ 21 w 115"/>
                <a:gd name="T93" fmla="*/ 86 h 90"/>
                <a:gd name="T94" fmla="*/ 29 w 115"/>
                <a:gd name="T95" fmla="*/ 82 h 90"/>
                <a:gd name="T96" fmla="*/ 29 w 115"/>
                <a:gd name="T97" fmla="*/ 82 h 90"/>
                <a:gd name="T98" fmla="*/ 37 w 115"/>
                <a:gd name="T99" fmla="*/ 78 h 90"/>
                <a:gd name="T100" fmla="*/ 41 w 115"/>
                <a:gd name="T101" fmla="*/ 7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90">
                  <a:moveTo>
                    <a:pt x="41" y="74"/>
                  </a:moveTo>
                  <a:lnTo>
                    <a:pt x="45" y="69"/>
                  </a:lnTo>
                  <a:lnTo>
                    <a:pt x="54" y="65"/>
                  </a:lnTo>
                  <a:lnTo>
                    <a:pt x="54" y="65"/>
                  </a:lnTo>
                  <a:lnTo>
                    <a:pt x="62" y="57"/>
                  </a:lnTo>
                  <a:lnTo>
                    <a:pt x="62" y="57"/>
                  </a:lnTo>
                  <a:lnTo>
                    <a:pt x="70" y="49"/>
                  </a:lnTo>
                  <a:lnTo>
                    <a:pt x="74" y="49"/>
                  </a:lnTo>
                  <a:lnTo>
                    <a:pt x="78" y="45"/>
                  </a:lnTo>
                  <a:lnTo>
                    <a:pt x="82" y="41"/>
                  </a:lnTo>
                  <a:lnTo>
                    <a:pt x="86" y="37"/>
                  </a:lnTo>
                  <a:lnTo>
                    <a:pt x="90" y="33"/>
                  </a:lnTo>
                  <a:lnTo>
                    <a:pt x="95" y="29"/>
                  </a:lnTo>
                  <a:lnTo>
                    <a:pt x="99" y="24"/>
                  </a:lnTo>
                  <a:lnTo>
                    <a:pt x="103" y="20"/>
                  </a:lnTo>
                  <a:lnTo>
                    <a:pt x="107" y="16"/>
                  </a:lnTo>
                  <a:lnTo>
                    <a:pt x="111" y="12"/>
                  </a:lnTo>
                  <a:lnTo>
                    <a:pt x="115" y="8"/>
                  </a:lnTo>
                  <a:lnTo>
                    <a:pt x="111" y="0"/>
                  </a:lnTo>
                  <a:lnTo>
                    <a:pt x="103" y="4"/>
                  </a:lnTo>
                  <a:lnTo>
                    <a:pt x="95" y="8"/>
                  </a:lnTo>
                  <a:lnTo>
                    <a:pt x="95" y="8"/>
                  </a:lnTo>
                  <a:lnTo>
                    <a:pt x="86" y="12"/>
                  </a:lnTo>
                  <a:lnTo>
                    <a:pt x="82" y="16"/>
                  </a:lnTo>
                  <a:lnTo>
                    <a:pt x="78" y="16"/>
                  </a:lnTo>
                  <a:lnTo>
                    <a:pt x="70" y="24"/>
                  </a:lnTo>
                  <a:lnTo>
                    <a:pt x="70" y="24"/>
                  </a:lnTo>
                  <a:lnTo>
                    <a:pt x="62" y="29"/>
                  </a:lnTo>
                  <a:lnTo>
                    <a:pt x="58" y="33"/>
                  </a:lnTo>
                  <a:lnTo>
                    <a:pt x="54" y="37"/>
                  </a:lnTo>
                  <a:lnTo>
                    <a:pt x="45" y="41"/>
                  </a:lnTo>
                  <a:lnTo>
                    <a:pt x="45" y="41"/>
                  </a:lnTo>
                  <a:lnTo>
                    <a:pt x="37" y="49"/>
                  </a:lnTo>
                  <a:lnTo>
                    <a:pt x="37" y="49"/>
                  </a:lnTo>
                  <a:lnTo>
                    <a:pt x="29" y="53"/>
                  </a:lnTo>
                  <a:lnTo>
                    <a:pt x="25" y="57"/>
                  </a:lnTo>
                  <a:lnTo>
                    <a:pt x="21" y="61"/>
                  </a:lnTo>
                  <a:lnTo>
                    <a:pt x="17" y="65"/>
                  </a:lnTo>
                  <a:lnTo>
                    <a:pt x="13" y="69"/>
                  </a:lnTo>
                  <a:lnTo>
                    <a:pt x="9" y="74"/>
                  </a:lnTo>
                  <a:lnTo>
                    <a:pt x="5" y="82"/>
                  </a:lnTo>
                  <a:lnTo>
                    <a:pt x="5" y="86"/>
                  </a:lnTo>
                  <a:lnTo>
                    <a:pt x="0" y="90"/>
                  </a:lnTo>
                  <a:lnTo>
                    <a:pt x="5" y="90"/>
                  </a:lnTo>
                  <a:lnTo>
                    <a:pt x="13" y="90"/>
                  </a:lnTo>
                  <a:lnTo>
                    <a:pt x="13" y="90"/>
                  </a:lnTo>
                  <a:lnTo>
                    <a:pt x="21" y="86"/>
                  </a:lnTo>
                  <a:lnTo>
                    <a:pt x="29" y="82"/>
                  </a:lnTo>
                  <a:lnTo>
                    <a:pt x="29" y="82"/>
                  </a:lnTo>
                  <a:lnTo>
                    <a:pt x="37" y="78"/>
                  </a:lnTo>
                  <a:lnTo>
                    <a:pt x="41" y="7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8" name="Rectangle 1249"/>
            <p:cNvSpPr>
              <a:spLocks noChangeArrowheads="1"/>
            </p:cNvSpPr>
            <p:nvPr/>
          </p:nvSpPr>
          <p:spPr bwMode="auto">
            <a:xfrm>
              <a:off x="882651" y="38163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9" name="Freeform 1250"/>
            <p:cNvSpPr>
              <a:spLocks/>
            </p:cNvSpPr>
            <p:nvPr/>
          </p:nvSpPr>
          <p:spPr bwMode="auto">
            <a:xfrm>
              <a:off x="831851" y="3705226"/>
              <a:ext cx="161925" cy="123825"/>
            </a:xfrm>
            <a:custGeom>
              <a:avLst/>
              <a:gdLst>
                <a:gd name="T0" fmla="*/ 20 w 102"/>
                <a:gd name="T1" fmla="*/ 53 h 78"/>
                <a:gd name="T2" fmla="*/ 20 w 102"/>
                <a:gd name="T3" fmla="*/ 53 h 78"/>
                <a:gd name="T4" fmla="*/ 12 w 102"/>
                <a:gd name="T5" fmla="*/ 61 h 78"/>
                <a:gd name="T6" fmla="*/ 12 w 102"/>
                <a:gd name="T7" fmla="*/ 61 h 78"/>
                <a:gd name="T8" fmla="*/ 4 w 102"/>
                <a:gd name="T9" fmla="*/ 70 h 78"/>
                <a:gd name="T10" fmla="*/ 4 w 102"/>
                <a:gd name="T11" fmla="*/ 74 h 78"/>
                <a:gd name="T12" fmla="*/ 0 w 102"/>
                <a:gd name="T13" fmla="*/ 78 h 78"/>
                <a:gd name="T14" fmla="*/ 4 w 102"/>
                <a:gd name="T15" fmla="*/ 78 h 78"/>
                <a:gd name="T16" fmla="*/ 12 w 102"/>
                <a:gd name="T17" fmla="*/ 78 h 78"/>
                <a:gd name="T18" fmla="*/ 16 w 102"/>
                <a:gd name="T19" fmla="*/ 78 h 78"/>
                <a:gd name="T20" fmla="*/ 20 w 102"/>
                <a:gd name="T21" fmla="*/ 74 h 78"/>
                <a:gd name="T22" fmla="*/ 28 w 102"/>
                <a:gd name="T23" fmla="*/ 70 h 78"/>
                <a:gd name="T24" fmla="*/ 28 w 102"/>
                <a:gd name="T25" fmla="*/ 70 h 78"/>
                <a:gd name="T26" fmla="*/ 36 w 102"/>
                <a:gd name="T27" fmla="*/ 65 h 78"/>
                <a:gd name="T28" fmla="*/ 41 w 102"/>
                <a:gd name="T29" fmla="*/ 61 h 78"/>
                <a:gd name="T30" fmla="*/ 45 w 102"/>
                <a:gd name="T31" fmla="*/ 57 h 78"/>
                <a:gd name="T32" fmla="*/ 49 w 102"/>
                <a:gd name="T33" fmla="*/ 53 h 78"/>
                <a:gd name="T34" fmla="*/ 53 w 102"/>
                <a:gd name="T35" fmla="*/ 49 h 78"/>
                <a:gd name="T36" fmla="*/ 61 w 102"/>
                <a:gd name="T37" fmla="*/ 45 h 78"/>
                <a:gd name="T38" fmla="*/ 61 w 102"/>
                <a:gd name="T39" fmla="*/ 45 h 78"/>
                <a:gd name="T40" fmla="*/ 69 w 102"/>
                <a:gd name="T41" fmla="*/ 37 h 78"/>
                <a:gd name="T42" fmla="*/ 69 w 102"/>
                <a:gd name="T43" fmla="*/ 37 h 78"/>
                <a:gd name="T44" fmla="*/ 77 w 102"/>
                <a:gd name="T45" fmla="*/ 29 h 78"/>
                <a:gd name="T46" fmla="*/ 77 w 102"/>
                <a:gd name="T47" fmla="*/ 29 h 78"/>
                <a:gd name="T48" fmla="*/ 86 w 102"/>
                <a:gd name="T49" fmla="*/ 20 h 78"/>
                <a:gd name="T50" fmla="*/ 86 w 102"/>
                <a:gd name="T51" fmla="*/ 20 h 78"/>
                <a:gd name="T52" fmla="*/ 94 w 102"/>
                <a:gd name="T53" fmla="*/ 12 h 78"/>
                <a:gd name="T54" fmla="*/ 94 w 102"/>
                <a:gd name="T55" fmla="*/ 12 h 78"/>
                <a:gd name="T56" fmla="*/ 102 w 102"/>
                <a:gd name="T57" fmla="*/ 4 h 78"/>
                <a:gd name="T58" fmla="*/ 102 w 102"/>
                <a:gd name="T59" fmla="*/ 4 h 78"/>
                <a:gd name="T60" fmla="*/ 102 w 102"/>
                <a:gd name="T61" fmla="*/ 0 h 78"/>
                <a:gd name="T62" fmla="*/ 94 w 102"/>
                <a:gd name="T63" fmla="*/ 0 h 78"/>
                <a:gd name="T64" fmla="*/ 90 w 102"/>
                <a:gd name="T65" fmla="*/ 4 h 78"/>
                <a:gd name="T66" fmla="*/ 86 w 102"/>
                <a:gd name="T67" fmla="*/ 8 h 78"/>
                <a:gd name="T68" fmla="*/ 77 w 102"/>
                <a:gd name="T69" fmla="*/ 12 h 78"/>
                <a:gd name="T70" fmla="*/ 77 w 102"/>
                <a:gd name="T71" fmla="*/ 12 h 78"/>
                <a:gd name="T72" fmla="*/ 69 w 102"/>
                <a:gd name="T73" fmla="*/ 16 h 78"/>
                <a:gd name="T74" fmla="*/ 61 w 102"/>
                <a:gd name="T75" fmla="*/ 20 h 78"/>
                <a:gd name="T76" fmla="*/ 61 w 102"/>
                <a:gd name="T77" fmla="*/ 20 h 78"/>
                <a:gd name="T78" fmla="*/ 53 w 102"/>
                <a:gd name="T79" fmla="*/ 29 h 78"/>
                <a:gd name="T80" fmla="*/ 53 w 102"/>
                <a:gd name="T81" fmla="*/ 29 h 78"/>
                <a:gd name="T82" fmla="*/ 45 w 102"/>
                <a:gd name="T83" fmla="*/ 33 h 78"/>
                <a:gd name="T84" fmla="*/ 41 w 102"/>
                <a:gd name="T85" fmla="*/ 37 h 78"/>
                <a:gd name="T86" fmla="*/ 36 w 102"/>
                <a:gd name="T87" fmla="*/ 41 h 78"/>
                <a:gd name="T88" fmla="*/ 32 w 102"/>
                <a:gd name="T89" fmla="*/ 45 h 78"/>
                <a:gd name="T90" fmla="*/ 28 w 102"/>
                <a:gd name="T91" fmla="*/ 45 h 78"/>
                <a:gd name="T92" fmla="*/ 20 w 102"/>
                <a:gd name="T93" fmla="*/ 5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2" h="78">
                  <a:moveTo>
                    <a:pt x="20" y="53"/>
                  </a:moveTo>
                  <a:lnTo>
                    <a:pt x="20" y="53"/>
                  </a:lnTo>
                  <a:lnTo>
                    <a:pt x="12" y="61"/>
                  </a:lnTo>
                  <a:lnTo>
                    <a:pt x="12" y="61"/>
                  </a:lnTo>
                  <a:lnTo>
                    <a:pt x="4" y="70"/>
                  </a:lnTo>
                  <a:lnTo>
                    <a:pt x="4" y="74"/>
                  </a:lnTo>
                  <a:lnTo>
                    <a:pt x="0" y="78"/>
                  </a:lnTo>
                  <a:lnTo>
                    <a:pt x="4" y="78"/>
                  </a:lnTo>
                  <a:lnTo>
                    <a:pt x="12" y="78"/>
                  </a:lnTo>
                  <a:lnTo>
                    <a:pt x="16" y="78"/>
                  </a:lnTo>
                  <a:lnTo>
                    <a:pt x="20" y="74"/>
                  </a:lnTo>
                  <a:lnTo>
                    <a:pt x="28" y="70"/>
                  </a:lnTo>
                  <a:lnTo>
                    <a:pt x="28" y="70"/>
                  </a:lnTo>
                  <a:lnTo>
                    <a:pt x="36" y="65"/>
                  </a:lnTo>
                  <a:lnTo>
                    <a:pt x="41" y="61"/>
                  </a:lnTo>
                  <a:lnTo>
                    <a:pt x="45" y="57"/>
                  </a:lnTo>
                  <a:lnTo>
                    <a:pt x="49" y="53"/>
                  </a:lnTo>
                  <a:lnTo>
                    <a:pt x="53" y="49"/>
                  </a:lnTo>
                  <a:lnTo>
                    <a:pt x="61" y="45"/>
                  </a:lnTo>
                  <a:lnTo>
                    <a:pt x="61" y="45"/>
                  </a:lnTo>
                  <a:lnTo>
                    <a:pt x="69" y="37"/>
                  </a:lnTo>
                  <a:lnTo>
                    <a:pt x="69" y="37"/>
                  </a:lnTo>
                  <a:lnTo>
                    <a:pt x="77" y="29"/>
                  </a:lnTo>
                  <a:lnTo>
                    <a:pt x="77" y="29"/>
                  </a:lnTo>
                  <a:lnTo>
                    <a:pt x="86" y="20"/>
                  </a:lnTo>
                  <a:lnTo>
                    <a:pt x="86" y="20"/>
                  </a:lnTo>
                  <a:lnTo>
                    <a:pt x="94" y="12"/>
                  </a:lnTo>
                  <a:lnTo>
                    <a:pt x="94" y="12"/>
                  </a:lnTo>
                  <a:lnTo>
                    <a:pt x="102" y="4"/>
                  </a:lnTo>
                  <a:lnTo>
                    <a:pt x="102" y="4"/>
                  </a:lnTo>
                  <a:lnTo>
                    <a:pt x="102" y="0"/>
                  </a:lnTo>
                  <a:lnTo>
                    <a:pt x="94" y="0"/>
                  </a:lnTo>
                  <a:lnTo>
                    <a:pt x="90" y="4"/>
                  </a:lnTo>
                  <a:lnTo>
                    <a:pt x="86" y="8"/>
                  </a:lnTo>
                  <a:lnTo>
                    <a:pt x="77" y="12"/>
                  </a:lnTo>
                  <a:lnTo>
                    <a:pt x="77" y="12"/>
                  </a:lnTo>
                  <a:lnTo>
                    <a:pt x="69" y="16"/>
                  </a:lnTo>
                  <a:lnTo>
                    <a:pt x="61" y="20"/>
                  </a:lnTo>
                  <a:lnTo>
                    <a:pt x="61" y="20"/>
                  </a:lnTo>
                  <a:lnTo>
                    <a:pt x="53" y="29"/>
                  </a:lnTo>
                  <a:lnTo>
                    <a:pt x="53" y="29"/>
                  </a:lnTo>
                  <a:lnTo>
                    <a:pt x="45" y="33"/>
                  </a:lnTo>
                  <a:lnTo>
                    <a:pt x="41" y="37"/>
                  </a:lnTo>
                  <a:lnTo>
                    <a:pt x="36" y="41"/>
                  </a:lnTo>
                  <a:lnTo>
                    <a:pt x="32" y="45"/>
                  </a:lnTo>
                  <a:lnTo>
                    <a:pt x="28" y="45"/>
                  </a:lnTo>
                  <a:lnTo>
                    <a:pt x="20" y="5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40" name="Rectangle 1251"/>
            <p:cNvSpPr>
              <a:spLocks noChangeArrowheads="1"/>
            </p:cNvSpPr>
            <p:nvPr/>
          </p:nvSpPr>
          <p:spPr bwMode="auto">
            <a:xfrm>
              <a:off x="863601" y="37893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 name="Freeform 1252"/>
            <p:cNvSpPr>
              <a:spLocks/>
            </p:cNvSpPr>
            <p:nvPr/>
          </p:nvSpPr>
          <p:spPr bwMode="auto">
            <a:xfrm>
              <a:off x="844551" y="3730626"/>
              <a:ext cx="115888" cy="98425"/>
            </a:xfrm>
            <a:custGeom>
              <a:avLst/>
              <a:gdLst>
                <a:gd name="T0" fmla="*/ 16 w 73"/>
                <a:gd name="T1" fmla="*/ 37 h 62"/>
                <a:gd name="T2" fmla="*/ 12 w 73"/>
                <a:gd name="T3" fmla="*/ 41 h 62"/>
                <a:gd name="T4" fmla="*/ 8 w 73"/>
                <a:gd name="T5" fmla="*/ 45 h 62"/>
                <a:gd name="T6" fmla="*/ 4 w 73"/>
                <a:gd name="T7" fmla="*/ 49 h 62"/>
                <a:gd name="T8" fmla="*/ 0 w 73"/>
                <a:gd name="T9" fmla="*/ 54 h 62"/>
                <a:gd name="T10" fmla="*/ 0 w 73"/>
                <a:gd name="T11" fmla="*/ 62 h 62"/>
                <a:gd name="T12" fmla="*/ 4 w 73"/>
                <a:gd name="T13" fmla="*/ 62 h 62"/>
                <a:gd name="T14" fmla="*/ 4 w 73"/>
                <a:gd name="T15" fmla="*/ 62 h 62"/>
                <a:gd name="T16" fmla="*/ 12 w 73"/>
                <a:gd name="T17" fmla="*/ 58 h 62"/>
                <a:gd name="T18" fmla="*/ 20 w 73"/>
                <a:gd name="T19" fmla="*/ 54 h 62"/>
                <a:gd name="T20" fmla="*/ 20 w 73"/>
                <a:gd name="T21" fmla="*/ 54 h 62"/>
                <a:gd name="T22" fmla="*/ 28 w 73"/>
                <a:gd name="T23" fmla="*/ 45 h 62"/>
                <a:gd name="T24" fmla="*/ 28 w 73"/>
                <a:gd name="T25" fmla="*/ 45 h 62"/>
                <a:gd name="T26" fmla="*/ 37 w 73"/>
                <a:gd name="T27" fmla="*/ 37 h 62"/>
                <a:gd name="T28" fmla="*/ 37 w 73"/>
                <a:gd name="T29" fmla="*/ 37 h 62"/>
                <a:gd name="T30" fmla="*/ 45 w 73"/>
                <a:gd name="T31" fmla="*/ 33 h 62"/>
                <a:gd name="T32" fmla="*/ 49 w 73"/>
                <a:gd name="T33" fmla="*/ 29 h 62"/>
                <a:gd name="T34" fmla="*/ 53 w 73"/>
                <a:gd name="T35" fmla="*/ 25 h 62"/>
                <a:gd name="T36" fmla="*/ 61 w 73"/>
                <a:gd name="T37" fmla="*/ 21 h 62"/>
                <a:gd name="T38" fmla="*/ 61 w 73"/>
                <a:gd name="T39" fmla="*/ 21 h 62"/>
                <a:gd name="T40" fmla="*/ 69 w 73"/>
                <a:gd name="T41" fmla="*/ 13 h 62"/>
                <a:gd name="T42" fmla="*/ 69 w 73"/>
                <a:gd name="T43" fmla="*/ 13 h 62"/>
                <a:gd name="T44" fmla="*/ 73 w 73"/>
                <a:gd name="T45" fmla="*/ 4 h 62"/>
                <a:gd name="T46" fmla="*/ 69 w 73"/>
                <a:gd name="T47" fmla="*/ 0 h 62"/>
                <a:gd name="T48" fmla="*/ 61 w 73"/>
                <a:gd name="T49" fmla="*/ 0 h 62"/>
                <a:gd name="T50" fmla="*/ 57 w 73"/>
                <a:gd name="T51" fmla="*/ 4 h 62"/>
                <a:gd name="T52" fmla="*/ 53 w 73"/>
                <a:gd name="T53" fmla="*/ 9 h 62"/>
                <a:gd name="T54" fmla="*/ 45 w 73"/>
                <a:gd name="T55" fmla="*/ 13 h 62"/>
                <a:gd name="T56" fmla="*/ 45 w 73"/>
                <a:gd name="T57" fmla="*/ 13 h 62"/>
                <a:gd name="T58" fmla="*/ 37 w 73"/>
                <a:gd name="T59" fmla="*/ 21 h 62"/>
                <a:gd name="T60" fmla="*/ 37 w 73"/>
                <a:gd name="T61" fmla="*/ 21 h 62"/>
                <a:gd name="T62" fmla="*/ 28 w 73"/>
                <a:gd name="T63" fmla="*/ 25 h 62"/>
                <a:gd name="T64" fmla="*/ 24 w 73"/>
                <a:gd name="T65" fmla="*/ 29 h 62"/>
                <a:gd name="T66" fmla="*/ 20 w 73"/>
                <a:gd name="T67" fmla="*/ 33 h 62"/>
                <a:gd name="T68" fmla="*/ 16 w 73"/>
                <a:gd name="T69" fmla="*/ 3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62">
                  <a:moveTo>
                    <a:pt x="16" y="37"/>
                  </a:moveTo>
                  <a:lnTo>
                    <a:pt x="12" y="41"/>
                  </a:lnTo>
                  <a:lnTo>
                    <a:pt x="8" y="45"/>
                  </a:lnTo>
                  <a:lnTo>
                    <a:pt x="4" y="49"/>
                  </a:lnTo>
                  <a:lnTo>
                    <a:pt x="0" y="54"/>
                  </a:lnTo>
                  <a:lnTo>
                    <a:pt x="0" y="62"/>
                  </a:lnTo>
                  <a:lnTo>
                    <a:pt x="4" y="62"/>
                  </a:lnTo>
                  <a:lnTo>
                    <a:pt x="4" y="62"/>
                  </a:lnTo>
                  <a:lnTo>
                    <a:pt x="12" y="58"/>
                  </a:lnTo>
                  <a:lnTo>
                    <a:pt x="20" y="54"/>
                  </a:lnTo>
                  <a:lnTo>
                    <a:pt x="20" y="54"/>
                  </a:lnTo>
                  <a:lnTo>
                    <a:pt x="28" y="45"/>
                  </a:lnTo>
                  <a:lnTo>
                    <a:pt x="28" y="45"/>
                  </a:lnTo>
                  <a:lnTo>
                    <a:pt x="37" y="37"/>
                  </a:lnTo>
                  <a:lnTo>
                    <a:pt x="37" y="37"/>
                  </a:lnTo>
                  <a:lnTo>
                    <a:pt x="45" y="33"/>
                  </a:lnTo>
                  <a:lnTo>
                    <a:pt x="49" y="29"/>
                  </a:lnTo>
                  <a:lnTo>
                    <a:pt x="53" y="25"/>
                  </a:lnTo>
                  <a:lnTo>
                    <a:pt x="61" y="21"/>
                  </a:lnTo>
                  <a:lnTo>
                    <a:pt x="61" y="21"/>
                  </a:lnTo>
                  <a:lnTo>
                    <a:pt x="69" y="13"/>
                  </a:lnTo>
                  <a:lnTo>
                    <a:pt x="69" y="13"/>
                  </a:lnTo>
                  <a:lnTo>
                    <a:pt x="73" y="4"/>
                  </a:lnTo>
                  <a:lnTo>
                    <a:pt x="69" y="0"/>
                  </a:lnTo>
                  <a:lnTo>
                    <a:pt x="61" y="0"/>
                  </a:lnTo>
                  <a:lnTo>
                    <a:pt x="57" y="4"/>
                  </a:lnTo>
                  <a:lnTo>
                    <a:pt x="53" y="9"/>
                  </a:lnTo>
                  <a:lnTo>
                    <a:pt x="45" y="13"/>
                  </a:lnTo>
                  <a:lnTo>
                    <a:pt x="45" y="13"/>
                  </a:lnTo>
                  <a:lnTo>
                    <a:pt x="37" y="21"/>
                  </a:lnTo>
                  <a:lnTo>
                    <a:pt x="37" y="21"/>
                  </a:lnTo>
                  <a:lnTo>
                    <a:pt x="28" y="25"/>
                  </a:lnTo>
                  <a:lnTo>
                    <a:pt x="24" y="29"/>
                  </a:lnTo>
                  <a:lnTo>
                    <a:pt x="20" y="33"/>
                  </a:lnTo>
                  <a:lnTo>
                    <a:pt x="16"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42" name="Rectangle 1253"/>
            <p:cNvSpPr>
              <a:spLocks noChangeArrowheads="1"/>
            </p:cNvSpPr>
            <p:nvPr/>
          </p:nvSpPr>
          <p:spPr bwMode="auto">
            <a:xfrm>
              <a:off x="869951" y="37893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 name="Freeform 1254"/>
            <p:cNvSpPr>
              <a:spLocks/>
            </p:cNvSpPr>
            <p:nvPr/>
          </p:nvSpPr>
          <p:spPr bwMode="auto">
            <a:xfrm>
              <a:off x="850901" y="3736976"/>
              <a:ext cx="96838" cy="79375"/>
            </a:xfrm>
            <a:custGeom>
              <a:avLst/>
              <a:gdLst>
                <a:gd name="T0" fmla="*/ 12 w 61"/>
                <a:gd name="T1" fmla="*/ 33 h 50"/>
                <a:gd name="T2" fmla="*/ 8 w 61"/>
                <a:gd name="T3" fmla="*/ 37 h 50"/>
                <a:gd name="T4" fmla="*/ 4 w 61"/>
                <a:gd name="T5" fmla="*/ 41 h 50"/>
                <a:gd name="T6" fmla="*/ 0 w 61"/>
                <a:gd name="T7" fmla="*/ 50 h 50"/>
                <a:gd name="T8" fmla="*/ 8 w 61"/>
                <a:gd name="T9" fmla="*/ 50 h 50"/>
                <a:gd name="T10" fmla="*/ 12 w 61"/>
                <a:gd name="T11" fmla="*/ 50 h 50"/>
                <a:gd name="T12" fmla="*/ 16 w 61"/>
                <a:gd name="T13" fmla="*/ 45 h 50"/>
                <a:gd name="T14" fmla="*/ 24 w 61"/>
                <a:gd name="T15" fmla="*/ 41 h 50"/>
                <a:gd name="T16" fmla="*/ 24 w 61"/>
                <a:gd name="T17" fmla="*/ 41 h 50"/>
                <a:gd name="T18" fmla="*/ 33 w 61"/>
                <a:gd name="T19" fmla="*/ 33 h 50"/>
                <a:gd name="T20" fmla="*/ 33 w 61"/>
                <a:gd name="T21" fmla="*/ 33 h 50"/>
                <a:gd name="T22" fmla="*/ 41 w 61"/>
                <a:gd name="T23" fmla="*/ 25 h 50"/>
                <a:gd name="T24" fmla="*/ 41 w 61"/>
                <a:gd name="T25" fmla="*/ 25 h 50"/>
                <a:gd name="T26" fmla="*/ 49 w 61"/>
                <a:gd name="T27" fmla="*/ 21 h 50"/>
                <a:gd name="T28" fmla="*/ 53 w 61"/>
                <a:gd name="T29" fmla="*/ 17 h 50"/>
                <a:gd name="T30" fmla="*/ 57 w 61"/>
                <a:gd name="T31" fmla="*/ 13 h 50"/>
                <a:gd name="T32" fmla="*/ 61 w 61"/>
                <a:gd name="T33" fmla="*/ 9 h 50"/>
                <a:gd name="T34" fmla="*/ 57 w 61"/>
                <a:gd name="T35" fmla="*/ 0 h 50"/>
                <a:gd name="T36" fmla="*/ 49 w 61"/>
                <a:gd name="T37" fmla="*/ 5 h 50"/>
                <a:gd name="T38" fmla="*/ 45 w 61"/>
                <a:gd name="T39" fmla="*/ 9 h 50"/>
                <a:gd name="T40" fmla="*/ 41 w 61"/>
                <a:gd name="T41" fmla="*/ 13 h 50"/>
                <a:gd name="T42" fmla="*/ 37 w 61"/>
                <a:gd name="T43" fmla="*/ 17 h 50"/>
                <a:gd name="T44" fmla="*/ 33 w 61"/>
                <a:gd name="T45" fmla="*/ 21 h 50"/>
                <a:gd name="T46" fmla="*/ 24 w 61"/>
                <a:gd name="T47" fmla="*/ 25 h 50"/>
                <a:gd name="T48" fmla="*/ 24 w 61"/>
                <a:gd name="T49" fmla="*/ 25 h 50"/>
                <a:gd name="T50" fmla="*/ 16 w 61"/>
                <a:gd name="T51" fmla="*/ 29 h 50"/>
                <a:gd name="T52" fmla="*/ 12 w 61"/>
                <a:gd name="T53" fmla="*/ 3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50">
                  <a:moveTo>
                    <a:pt x="12" y="33"/>
                  </a:moveTo>
                  <a:lnTo>
                    <a:pt x="8" y="37"/>
                  </a:lnTo>
                  <a:lnTo>
                    <a:pt x="4" y="41"/>
                  </a:lnTo>
                  <a:lnTo>
                    <a:pt x="0" y="50"/>
                  </a:lnTo>
                  <a:lnTo>
                    <a:pt x="8" y="50"/>
                  </a:lnTo>
                  <a:lnTo>
                    <a:pt x="12" y="50"/>
                  </a:lnTo>
                  <a:lnTo>
                    <a:pt x="16" y="45"/>
                  </a:lnTo>
                  <a:lnTo>
                    <a:pt x="24" y="41"/>
                  </a:lnTo>
                  <a:lnTo>
                    <a:pt x="24" y="41"/>
                  </a:lnTo>
                  <a:lnTo>
                    <a:pt x="33" y="33"/>
                  </a:lnTo>
                  <a:lnTo>
                    <a:pt x="33" y="33"/>
                  </a:lnTo>
                  <a:lnTo>
                    <a:pt x="41" y="25"/>
                  </a:lnTo>
                  <a:lnTo>
                    <a:pt x="41" y="25"/>
                  </a:lnTo>
                  <a:lnTo>
                    <a:pt x="49" y="21"/>
                  </a:lnTo>
                  <a:lnTo>
                    <a:pt x="53" y="17"/>
                  </a:lnTo>
                  <a:lnTo>
                    <a:pt x="57" y="13"/>
                  </a:lnTo>
                  <a:lnTo>
                    <a:pt x="61" y="9"/>
                  </a:lnTo>
                  <a:lnTo>
                    <a:pt x="57" y="0"/>
                  </a:lnTo>
                  <a:lnTo>
                    <a:pt x="49" y="5"/>
                  </a:lnTo>
                  <a:lnTo>
                    <a:pt x="45" y="9"/>
                  </a:lnTo>
                  <a:lnTo>
                    <a:pt x="41" y="13"/>
                  </a:lnTo>
                  <a:lnTo>
                    <a:pt x="37" y="17"/>
                  </a:lnTo>
                  <a:lnTo>
                    <a:pt x="33" y="21"/>
                  </a:lnTo>
                  <a:lnTo>
                    <a:pt x="24" y="25"/>
                  </a:lnTo>
                  <a:lnTo>
                    <a:pt x="24" y="25"/>
                  </a:lnTo>
                  <a:lnTo>
                    <a:pt x="16" y="29"/>
                  </a:lnTo>
                  <a:lnTo>
                    <a:pt x="12" y="3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44" name="Rectangle 1255"/>
            <p:cNvSpPr>
              <a:spLocks noChangeArrowheads="1"/>
            </p:cNvSpPr>
            <p:nvPr/>
          </p:nvSpPr>
          <p:spPr bwMode="auto">
            <a:xfrm>
              <a:off x="869951" y="37893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pic>
          <p:nvPicPr>
            <p:cNvPr id="45" name="Picture 12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051" y="2627314"/>
              <a:ext cx="1662113"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25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051" y="2627314"/>
              <a:ext cx="1662113"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Freeform 1258"/>
            <p:cNvSpPr>
              <a:spLocks/>
            </p:cNvSpPr>
            <p:nvPr/>
          </p:nvSpPr>
          <p:spPr bwMode="auto">
            <a:xfrm>
              <a:off x="273051" y="2627314"/>
              <a:ext cx="1662113" cy="1662113"/>
            </a:xfrm>
            <a:custGeom>
              <a:avLst/>
              <a:gdLst>
                <a:gd name="T0" fmla="*/ 0 w 1047"/>
                <a:gd name="T1" fmla="*/ 0 h 1047"/>
                <a:gd name="T2" fmla="*/ 1047 w 1047"/>
                <a:gd name="T3" fmla="*/ 0 h 1047"/>
                <a:gd name="T4" fmla="*/ 1047 w 1047"/>
                <a:gd name="T5" fmla="*/ 1047 h 1047"/>
                <a:gd name="T6" fmla="*/ 0 w 1047"/>
                <a:gd name="T7" fmla="*/ 1047 h 1047"/>
                <a:gd name="T8" fmla="*/ 0 w 1047"/>
                <a:gd name="T9" fmla="*/ 0 h 1047"/>
                <a:gd name="T10" fmla="*/ 0 w 1047"/>
                <a:gd name="T11" fmla="*/ 0 h 1047"/>
              </a:gdLst>
              <a:ahLst/>
              <a:cxnLst>
                <a:cxn ang="0">
                  <a:pos x="T0" y="T1"/>
                </a:cxn>
                <a:cxn ang="0">
                  <a:pos x="T2" y="T3"/>
                </a:cxn>
                <a:cxn ang="0">
                  <a:pos x="T4" y="T5"/>
                </a:cxn>
                <a:cxn ang="0">
                  <a:pos x="T6" y="T7"/>
                </a:cxn>
                <a:cxn ang="0">
                  <a:pos x="T8" y="T9"/>
                </a:cxn>
                <a:cxn ang="0">
                  <a:pos x="T10" y="T11"/>
                </a:cxn>
              </a:cxnLst>
              <a:rect l="0" t="0" r="r" b="b"/>
              <a:pathLst>
                <a:path w="1047" h="1047">
                  <a:moveTo>
                    <a:pt x="0" y="0"/>
                  </a:moveTo>
                  <a:lnTo>
                    <a:pt x="1047" y="0"/>
                  </a:lnTo>
                  <a:lnTo>
                    <a:pt x="1047" y="1047"/>
                  </a:lnTo>
                  <a:lnTo>
                    <a:pt x="0" y="1047"/>
                  </a:lnTo>
                  <a:lnTo>
                    <a:pt x="0"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48" name="Rectangle 1259"/>
            <p:cNvSpPr>
              <a:spLocks noChangeArrowheads="1"/>
            </p:cNvSpPr>
            <p:nvPr/>
          </p:nvSpPr>
          <p:spPr bwMode="auto">
            <a:xfrm>
              <a:off x="273051" y="42894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9" name="Rectangle 1260"/>
            <p:cNvSpPr>
              <a:spLocks noChangeArrowheads="1"/>
            </p:cNvSpPr>
            <p:nvPr/>
          </p:nvSpPr>
          <p:spPr bwMode="auto">
            <a:xfrm>
              <a:off x="338138"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0" name="Rectangle 1261"/>
            <p:cNvSpPr>
              <a:spLocks noChangeArrowheads="1"/>
            </p:cNvSpPr>
            <p:nvPr/>
          </p:nvSpPr>
          <p:spPr bwMode="auto">
            <a:xfrm>
              <a:off x="396876"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1" name="Rectangle 1262"/>
            <p:cNvSpPr>
              <a:spLocks noChangeArrowheads="1"/>
            </p:cNvSpPr>
            <p:nvPr/>
          </p:nvSpPr>
          <p:spPr bwMode="auto">
            <a:xfrm>
              <a:off x="460376" y="4289426"/>
              <a:ext cx="7938"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2" name="Rectangle 1263"/>
            <p:cNvSpPr>
              <a:spLocks noChangeArrowheads="1"/>
            </p:cNvSpPr>
            <p:nvPr/>
          </p:nvSpPr>
          <p:spPr bwMode="auto">
            <a:xfrm>
              <a:off x="525463"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3" name="Rectangle 1264"/>
            <p:cNvSpPr>
              <a:spLocks noChangeArrowheads="1"/>
            </p:cNvSpPr>
            <p:nvPr/>
          </p:nvSpPr>
          <p:spPr bwMode="auto">
            <a:xfrm>
              <a:off x="584201" y="42894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4" name="Rectangle 1265"/>
            <p:cNvSpPr>
              <a:spLocks noChangeArrowheads="1"/>
            </p:cNvSpPr>
            <p:nvPr/>
          </p:nvSpPr>
          <p:spPr bwMode="auto">
            <a:xfrm>
              <a:off x="649288"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5" name="Rectangle 1266"/>
            <p:cNvSpPr>
              <a:spLocks noChangeArrowheads="1"/>
            </p:cNvSpPr>
            <p:nvPr/>
          </p:nvSpPr>
          <p:spPr bwMode="auto">
            <a:xfrm>
              <a:off x="714376"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6" name="Rectangle 1267"/>
            <p:cNvSpPr>
              <a:spLocks noChangeArrowheads="1"/>
            </p:cNvSpPr>
            <p:nvPr/>
          </p:nvSpPr>
          <p:spPr bwMode="auto">
            <a:xfrm>
              <a:off x="779463"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7" name="Rectangle 1268"/>
            <p:cNvSpPr>
              <a:spLocks noChangeArrowheads="1"/>
            </p:cNvSpPr>
            <p:nvPr/>
          </p:nvSpPr>
          <p:spPr bwMode="auto">
            <a:xfrm>
              <a:off x="844551"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8" name="Rectangle 1269"/>
            <p:cNvSpPr>
              <a:spLocks noChangeArrowheads="1"/>
            </p:cNvSpPr>
            <p:nvPr/>
          </p:nvSpPr>
          <p:spPr bwMode="auto">
            <a:xfrm>
              <a:off x="896938" y="42894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9" name="Rectangle 1270"/>
            <p:cNvSpPr>
              <a:spLocks noChangeArrowheads="1"/>
            </p:cNvSpPr>
            <p:nvPr/>
          </p:nvSpPr>
          <p:spPr bwMode="auto">
            <a:xfrm>
              <a:off x="968376"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 name="Rectangle 1271"/>
            <p:cNvSpPr>
              <a:spLocks noChangeArrowheads="1"/>
            </p:cNvSpPr>
            <p:nvPr/>
          </p:nvSpPr>
          <p:spPr bwMode="auto">
            <a:xfrm>
              <a:off x="1031876" y="4289426"/>
              <a:ext cx="7938"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 name="Rectangle 1272"/>
            <p:cNvSpPr>
              <a:spLocks noChangeArrowheads="1"/>
            </p:cNvSpPr>
            <p:nvPr/>
          </p:nvSpPr>
          <p:spPr bwMode="auto">
            <a:xfrm>
              <a:off x="1090613"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 name="Rectangle 1273"/>
            <p:cNvSpPr>
              <a:spLocks noChangeArrowheads="1"/>
            </p:cNvSpPr>
            <p:nvPr/>
          </p:nvSpPr>
          <p:spPr bwMode="auto">
            <a:xfrm>
              <a:off x="1155701"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 name="Rectangle 1274"/>
            <p:cNvSpPr>
              <a:spLocks noChangeArrowheads="1"/>
            </p:cNvSpPr>
            <p:nvPr/>
          </p:nvSpPr>
          <p:spPr bwMode="auto">
            <a:xfrm>
              <a:off x="1214438" y="42894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 name="Rectangle 1275"/>
            <p:cNvSpPr>
              <a:spLocks noChangeArrowheads="1"/>
            </p:cNvSpPr>
            <p:nvPr/>
          </p:nvSpPr>
          <p:spPr bwMode="auto">
            <a:xfrm>
              <a:off x="1285876"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5" name="Rectangle 1276"/>
            <p:cNvSpPr>
              <a:spLocks noChangeArrowheads="1"/>
            </p:cNvSpPr>
            <p:nvPr/>
          </p:nvSpPr>
          <p:spPr bwMode="auto">
            <a:xfrm>
              <a:off x="1344613"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6" name="Rectangle 1277"/>
            <p:cNvSpPr>
              <a:spLocks noChangeArrowheads="1"/>
            </p:cNvSpPr>
            <p:nvPr/>
          </p:nvSpPr>
          <p:spPr bwMode="auto">
            <a:xfrm>
              <a:off x="1409701"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7" name="Rectangle 1278"/>
            <p:cNvSpPr>
              <a:spLocks noChangeArrowheads="1"/>
            </p:cNvSpPr>
            <p:nvPr/>
          </p:nvSpPr>
          <p:spPr bwMode="auto">
            <a:xfrm>
              <a:off x="1474788"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 name="Rectangle 1279"/>
            <p:cNvSpPr>
              <a:spLocks noChangeArrowheads="1"/>
            </p:cNvSpPr>
            <p:nvPr/>
          </p:nvSpPr>
          <p:spPr bwMode="auto">
            <a:xfrm>
              <a:off x="1531938" y="4289426"/>
              <a:ext cx="14288"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 name="Rectangle 1280"/>
            <p:cNvSpPr>
              <a:spLocks noChangeArrowheads="1"/>
            </p:cNvSpPr>
            <p:nvPr/>
          </p:nvSpPr>
          <p:spPr bwMode="auto">
            <a:xfrm>
              <a:off x="1597026"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 name="Rectangle 1281"/>
            <p:cNvSpPr>
              <a:spLocks noChangeArrowheads="1"/>
            </p:cNvSpPr>
            <p:nvPr/>
          </p:nvSpPr>
          <p:spPr bwMode="auto">
            <a:xfrm>
              <a:off x="1662113"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 name="Rectangle 1282"/>
            <p:cNvSpPr>
              <a:spLocks noChangeArrowheads="1"/>
            </p:cNvSpPr>
            <p:nvPr/>
          </p:nvSpPr>
          <p:spPr bwMode="auto">
            <a:xfrm>
              <a:off x="1727201"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 name="Rectangle 1283"/>
            <p:cNvSpPr>
              <a:spLocks noChangeArrowheads="1"/>
            </p:cNvSpPr>
            <p:nvPr/>
          </p:nvSpPr>
          <p:spPr bwMode="auto">
            <a:xfrm>
              <a:off x="1785938"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 name="Rectangle 1284"/>
            <p:cNvSpPr>
              <a:spLocks noChangeArrowheads="1"/>
            </p:cNvSpPr>
            <p:nvPr/>
          </p:nvSpPr>
          <p:spPr bwMode="auto">
            <a:xfrm>
              <a:off x="1844676" y="42894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4" name="Rectangle 1285"/>
            <p:cNvSpPr>
              <a:spLocks noChangeArrowheads="1"/>
            </p:cNvSpPr>
            <p:nvPr/>
          </p:nvSpPr>
          <p:spPr bwMode="auto">
            <a:xfrm>
              <a:off x="1916113" y="42894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5" name="Rectangle 1286"/>
            <p:cNvSpPr>
              <a:spLocks noChangeArrowheads="1"/>
            </p:cNvSpPr>
            <p:nvPr/>
          </p:nvSpPr>
          <p:spPr bwMode="auto">
            <a:xfrm>
              <a:off x="227013" y="4276726"/>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6" name="Rectangle 1287"/>
            <p:cNvSpPr>
              <a:spLocks noChangeArrowheads="1"/>
            </p:cNvSpPr>
            <p:nvPr/>
          </p:nvSpPr>
          <p:spPr bwMode="auto">
            <a:xfrm>
              <a:off x="254001" y="4217989"/>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7" name="Rectangle 1288"/>
            <p:cNvSpPr>
              <a:spLocks noChangeArrowheads="1"/>
            </p:cNvSpPr>
            <p:nvPr/>
          </p:nvSpPr>
          <p:spPr bwMode="auto">
            <a:xfrm>
              <a:off x="254001" y="4159251"/>
              <a:ext cx="19050" cy="79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8" name="Rectangle 1289"/>
            <p:cNvSpPr>
              <a:spLocks noChangeArrowheads="1"/>
            </p:cNvSpPr>
            <p:nvPr/>
          </p:nvSpPr>
          <p:spPr bwMode="auto">
            <a:xfrm>
              <a:off x="254001" y="40957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9" name="Rectangle 1290"/>
            <p:cNvSpPr>
              <a:spLocks noChangeArrowheads="1"/>
            </p:cNvSpPr>
            <p:nvPr/>
          </p:nvSpPr>
          <p:spPr bwMode="auto">
            <a:xfrm>
              <a:off x="254001" y="403066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0" name="Rectangle 1291"/>
            <p:cNvSpPr>
              <a:spLocks noChangeArrowheads="1"/>
            </p:cNvSpPr>
            <p:nvPr/>
          </p:nvSpPr>
          <p:spPr bwMode="auto">
            <a:xfrm>
              <a:off x="227013" y="3959226"/>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1" name="Rectangle 1292"/>
            <p:cNvSpPr>
              <a:spLocks noChangeArrowheads="1"/>
            </p:cNvSpPr>
            <p:nvPr/>
          </p:nvSpPr>
          <p:spPr bwMode="auto">
            <a:xfrm>
              <a:off x="254001" y="3906839"/>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2" name="Rectangle 1293"/>
            <p:cNvSpPr>
              <a:spLocks noChangeArrowheads="1"/>
            </p:cNvSpPr>
            <p:nvPr/>
          </p:nvSpPr>
          <p:spPr bwMode="auto">
            <a:xfrm>
              <a:off x="254001" y="38417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3" name="Rectangle 1294"/>
            <p:cNvSpPr>
              <a:spLocks noChangeArrowheads="1"/>
            </p:cNvSpPr>
            <p:nvPr/>
          </p:nvSpPr>
          <p:spPr bwMode="auto">
            <a:xfrm>
              <a:off x="254001" y="377666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4" name="Rectangle 1295"/>
            <p:cNvSpPr>
              <a:spLocks noChangeArrowheads="1"/>
            </p:cNvSpPr>
            <p:nvPr/>
          </p:nvSpPr>
          <p:spPr bwMode="auto">
            <a:xfrm>
              <a:off x="254001" y="37115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5" name="Rectangle 1296"/>
            <p:cNvSpPr>
              <a:spLocks noChangeArrowheads="1"/>
            </p:cNvSpPr>
            <p:nvPr/>
          </p:nvSpPr>
          <p:spPr bwMode="auto">
            <a:xfrm>
              <a:off x="227013" y="3646489"/>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6" name="Rectangle 1297"/>
            <p:cNvSpPr>
              <a:spLocks noChangeArrowheads="1"/>
            </p:cNvSpPr>
            <p:nvPr/>
          </p:nvSpPr>
          <p:spPr bwMode="auto">
            <a:xfrm>
              <a:off x="254001" y="35877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7" name="Rectangle 1298"/>
            <p:cNvSpPr>
              <a:spLocks noChangeArrowheads="1"/>
            </p:cNvSpPr>
            <p:nvPr/>
          </p:nvSpPr>
          <p:spPr bwMode="auto">
            <a:xfrm>
              <a:off x="254001" y="352266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8" name="Rectangle 1299"/>
            <p:cNvSpPr>
              <a:spLocks noChangeArrowheads="1"/>
            </p:cNvSpPr>
            <p:nvPr/>
          </p:nvSpPr>
          <p:spPr bwMode="auto">
            <a:xfrm>
              <a:off x="254001" y="346551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9" name="Rectangle 1300"/>
            <p:cNvSpPr>
              <a:spLocks noChangeArrowheads="1"/>
            </p:cNvSpPr>
            <p:nvPr/>
          </p:nvSpPr>
          <p:spPr bwMode="auto">
            <a:xfrm>
              <a:off x="254001" y="34004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0" name="Rectangle 1301"/>
            <p:cNvSpPr>
              <a:spLocks noChangeArrowheads="1"/>
            </p:cNvSpPr>
            <p:nvPr/>
          </p:nvSpPr>
          <p:spPr bwMode="auto">
            <a:xfrm>
              <a:off x="227013" y="3328989"/>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1" name="Rectangle 1302"/>
            <p:cNvSpPr>
              <a:spLocks noChangeArrowheads="1"/>
            </p:cNvSpPr>
            <p:nvPr/>
          </p:nvSpPr>
          <p:spPr bwMode="auto">
            <a:xfrm>
              <a:off x="254001" y="32702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2" name="Rectangle 1303"/>
            <p:cNvSpPr>
              <a:spLocks noChangeArrowheads="1"/>
            </p:cNvSpPr>
            <p:nvPr/>
          </p:nvSpPr>
          <p:spPr bwMode="auto">
            <a:xfrm>
              <a:off x="254001" y="321151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3" name="Rectangle 1304"/>
            <p:cNvSpPr>
              <a:spLocks noChangeArrowheads="1"/>
            </p:cNvSpPr>
            <p:nvPr/>
          </p:nvSpPr>
          <p:spPr bwMode="auto">
            <a:xfrm>
              <a:off x="254001" y="31464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4" name="Rectangle 1305"/>
            <p:cNvSpPr>
              <a:spLocks noChangeArrowheads="1"/>
            </p:cNvSpPr>
            <p:nvPr/>
          </p:nvSpPr>
          <p:spPr bwMode="auto">
            <a:xfrm>
              <a:off x="254001" y="3081339"/>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5" name="Rectangle 1306"/>
            <p:cNvSpPr>
              <a:spLocks noChangeArrowheads="1"/>
            </p:cNvSpPr>
            <p:nvPr/>
          </p:nvSpPr>
          <p:spPr bwMode="auto">
            <a:xfrm>
              <a:off x="227013" y="3009901"/>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6" name="Rectangle 1307"/>
            <p:cNvSpPr>
              <a:spLocks noChangeArrowheads="1"/>
            </p:cNvSpPr>
            <p:nvPr/>
          </p:nvSpPr>
          <p:spPr bwMode="auto">
            <a:xfrm>
              <a:off x="254001" y="295751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7" name="Rectangle 1308"/>
            <p:cNvSpPr>
              <a:spLocks noChangeArrowheads="1"/>
            </p:cNvSpPr>
            <p:nvPr/>
          </p:nvSpPr>
          <p:spPr bwMode="auto">
            <a:xfrm>
              <a:off x="254001" y="28924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8" name="Rectangle 1309"/>
            <p:cNvSpPr>
              <a:spLocks noChangeArrowheads="1"/>
            </p:cNvSpPr>
            <p:nvPr/>
          </p:nvSpPr>
          <p:spPr bwMode="auto">
            <a:xfrm>
              <a:off x="254001" y="2827339"/>
              <a:ext cx="19050" cy="79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9" name="Rectangle 1310"/>
            <p:cNvSpPr>
              <a:spLocks noChangeArrowheads="1"/>
            </p:cNvSpPr>
            <p:nvPr/>
          </p:nvSpPr>
          <p:spPr bwMode="auto">
            <a:xfrm>
              <a:off x="254001" y="2770189"/>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0" name="Rectangle 1311"/>
            <p:cNvSpPr>
              <a:spLocks noChangeArrowheads="1"/>
            </p:cNvSpPr>
            <p:nvPr/>
          </p:nvSpPr>
          <p:spPr bwMode="auto">
            <a:xfrm>
              <a:off x="227013" y="2698751"/>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1" name="Rectangle 1312"/>
            <p:cNvSpPr>
              <a:spLocks noChangeArrowheads="1"/>
            </p:cNvSpPr>
            <p:nvPr/>
          </p:nvSpPr>
          <p:spPr bwMode="auto">
            <a:xfrm>
              <a:off x="254001" y="2640014"/>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102" name="그룹 101"/>
          <p:cNvGrpSpPr/>
          <p:nvPr/>
        </p:nvGrpSpPr>
        <p:grpSpPr>
          <a:xfrm>
            <a:off x="1421905" y="925514"/>
            <a:ext cx="529200" cy="529200"/>
            <a:chOff x="2435226" y="2613026"/>
            <a:chExt cx="1708150" cy="1709738"/>
          </a:xfrm>
        </p:grpSpPr>
        <p:sp>
          <p:nvSpPr>
            <p:cNvPr id="103" name="Rectangle 1313"/>
            <p:cNvSpPr>
              <a:spLocks noChangeArrowheads="1"/>
            </p:cNvSpPr>
            <p:nvPr/>
          </p:nvSpPr>
          <p:spPr bwMode="auto">
            <a:xfrm>
              <a:off x="2481263" y="2613026"/>
              <a:ext cx="1662113" cy="1663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4" name="Freeform 1314"/>
            <p:cNvSpPr>
              <a:spLocks/>
            </p:cNvSpPr>
            <p:nvPr/>
          </p:nvSpPr>
          <p:spPr bwMode="auto">
            <a:xfrm>
              <a:off x="2811463" y="2690814"/>
              <a:ext cx="1266825" cy="1411288"/>
            </a:xfrm>
            <a:custGeom>
              <a:avLst/>
              <a:gdLst>
                <a:gd name="T0" fmla="*/ 45 w 798"/>
                <a:gd name="T1" fmla="*/ 606 h 889"/>
                <a:gd name="T2" fmla="*/ 0 w 798"/>
                <a:gd name="T3" fmla="*/ 770 h 889"/>
                <a:gd name="T4" fmla="*/ 21 w 798"/>
                <a:gd name="T5" fmla="*/ 848 h 889"/>
                <a:gd name="T6" fmla="*/ 86 w 798"/>
                <a:gd name="T7" fmla="*/ 889 h 889"/>
                <a:gd name="T8" fmla="*/ 221 w 798"/>
                <a:gd name="T9" fmla="*/ 856 h 889"/>
                <a:gd name="T10" fmla="*/ 418 w 798"/>
                <a:gd name="T11" fmla="*/ 749 h 889"/>
                <a:gd name="T12" fmla="*/ 798 w 798"/>
                <a:gd name="T13" fmla="*/ 406 h 889"/>
                <a:gd name="T14" fmla="*/ 761 w 798"/>
                <a:gd name="T15" fmla="*/ 111 h 889"/>
                <a:gd name="T16" fmla="*/ 594 w 798"/>
                <a:gd name="T17" fmla="*/ 0 h 889"/>
                <a:gd name="T18" fmla="*/ 479 w 798"/>
                <a:gd name="T19" fmla="*/ 66 h 889"/>
                <a:gd name="T20" fmla="*/ 209 w 798"/>
                <a:gd name="T21" fmla="*/ 414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8" h="889">
                  <a:moveTo>
                    <a:pt x="45" y="606"/>
                  </a:moveTo>
                  <a:lnTo>
                    <a:pt x="0" y="770"/>
                  </a:lnTo>
                  <a:lnTo>
                    <a:pt x="21" y="848"/>
                  </a:lnTo>
                  <a:lnTo>
                    <a:pt x="86" y="889"/>
                  </a:lnTo>
                  <a:lnTo>
                    <a:pt x="221" y="856"/>
                  </a:lnTo>
                  <a:lnTo>
                    <a:pt x="418" y="749"/>
                  </a:lnTo>
                  <a:lnTo>
                    <a:pt x="798" y="406"/>
                  </a:lnTo>
                  <a:lnTo>
                    <a:pt x="761" y="111"/>
                  </a:lnTo>
                  <a:lnTo>
                    <a:pt x="594" y="0"/>
                  </a:lnTo>
                  <a:lnTo>
                    <a:pt x="479" y="66"/>
                  </a:lnTo>
                  <a:lnTo>
                    <a:pt x="209" y="414"/>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05" name="Line 1315"/>
            <p:cNvSpPr>
              <a:spLocks noChangeShapeType="1"/>
            </p:cNvSpPr>
            <p:nvPr/>
          </p:nvSpPr>
          <p:spPr bwMode="auto">
            <a:xfrm flipH="1">
              <a:off x="2882901" y="3348039"/>
              <a:ext cx="260350" cy="304800"/>
            </a:xfrm>
            <a:prstGeom prst="line">
              <a:avLst/>
            </a:prstGeom>
            <a:noFill/>
            <a:ln w="63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06" name="Freeform 1316"/>
            <p:cNvSpPr>
              <a:spLocks/>
            </p:cNvSpPr>
            <p:nvPr/>
          </p:nvSpPr>
          <p:spPr bwMode="auto">
            <a:xfrm>
              <a:off x="2487613" y="3321051"/>
              <a:ext cx="1136650" cy="949325"/>
            </a:xfrm>
            <a:custGeom>
              <a:avLst/>
              <a:gdLst>
                <a:gd name="T0" fmla="*/ 114 w 716"/>
                <a:gd name="T1" fmla="*/ 598 h 598"/>
                <a:gd name="T2" fmla="*/ 139 w 716"/>
                <a:gd name="T3" fmla="*/ 573 h 598"/>
                <a:gd name="T4" fmla="*/ 159 w 716"/>
                <a:gd name="T5" fmla="*/ 557 h 598"/>
                <a:gd name="T6" fmla="*/ 192 w 716"/>
                <a:gd name="T7" fmla="*/ 549 h 598"/>
                <a:gd name="T8" fmla="*/ 229 w 716"/>
                <a:gd name="T9" fmla="*/ 541 h 598"/>
                <a:gd name="T10" fmla="*/ 253 w 716"/>
                <a:gd name="T11" fmla="*/ 528 h 598"/>
                <a:gd name="T12" fmla="*/ 274 w 716"/>
                <a:gd name="T13" fmla="*/ 508 h 598"/>
                <a:gd name="T14" fmla="*/ 294 w 716"/>
                <a:gd name="T15" fmla="*/ 483 h 598"/>
                <a:gd name="T16" fmla="*/ 319 w 716"/>
                <a:gd name="T17" fmla="*/ 471 h 598"/>
                <a:gd name="T18" fmla="*/ 352 w 716"/>
                <a:gd name="T19" fmla="*/ 463 h 598"/>
                <a:gd name="T20" fmla="*/ 384 w 716"/>
                <a:gd name="T21" fmla="*/ 451 h 598"/>
                <a:gd name="T22" fmla="*/ 409 w 716"/>
                <a:gd name="T23" fmla="*/ 438 h 598"/>
                <a:gd name="T24" fmla="*/ 433 w 716"/>
                <a:gd name="T25" fmla="*/ 426 h 598"/>
                <a:gd name="T26" fmla="*/ 458 w 716"/>
                <a:gd name="T27" fmla="*/ 410 h 598"/>
                <a:gd name="T28" fmla="*/ 483 w 716"/>
                <a:gd name="T29" fmla="*/ 389 h 598"/>
                <a:gd name="T30" fmla="*/ 507 w 716"/>
                <a:gd name="T31" fmla="*/ 369 h 598"/>
                <a:gd name="T32" fmla="*/ 523 w 716"/>
                <a:gd name="T33" fmla="*/ 348 h 598"/>
                <a:gd name="T34" fmla="*/ 544 w 716"/>
                <a:gd name="T35" fmla="*/ 328 h 598"/>
                <a:gd name="T36" fmla="*/ 564 w 716"/>
                <a:gd name="T37" fmla="*/ 303 h 598"/>
                <a:gd name="T38" fmla="*/ 581 w 716"/>
                <a:gd name="T39" fmla="*/ 283 h 598"/>
                <a:gd name="T40" fmla="*/ 597 w 716"/>
                <a:gd name="T41" fmla="*/ 262 h 598"/>
                <a:gd name="T42" fmla="*/ 613 w 716"/>
                <a:gd name="T43" fmla="*/ 238 h 598"/>
                <a:gd name="T44" fmla="*/ 634 w 716"/>
                <a:gd name="T45" fmla="*/ 213 h 598"/>
                <a:gd name="T46" fmla="*/ 654 w 716"/>
                <a:gd name="T47" fmla="*/ 193 h 598"/>
                <a:gd name="T48" fmla="*/ 675 w 716"/>
                <a:gd name="T49" fmla="*/ 172 h 598"/>
                <a:gd name="T50" fmla="*/ 687 w 716"/>
                <a:gd name="T51" fmla="*/ 148 h 598"/>
                <a:gd name="T52" fmla="*/ 703 w 716"/>
                <a:gd name="T53" fmla="*/ 115 h 598"/>
                <a:gd name="T54" fmla="*/ 712 w 716"/>
                <a:gd name="T55" fmla="*/ 91 h 598"/>
                <a:gd name="T56" fmla="*/ 712 w 716"/>
                <a:gd name="T57" fmla="*/ 50 h 598"/>
                <a:gd name="T58" fmla="*/ 708 w 716"/>
                <a:gd name="T59" fmla="*/ 17 h 598"/>
                <a:gd name="T60" fmla="*/ 679 w 716"/>
                <a:gd name="T61" fmla="*/ 0 h 598"/>
                <a:gd name="T62" fmla="*/ 646 w 716"/>
                <a:gd name="T63" fmla="*/ 9 h 598"/>
                <a:gd name="T64" fmla="*/ 613 w 716"/>
                <a:gd name="T65" fmla="*/ 17 h 598"/>
                <a:gd name="T66" fmla="*/ 585 w 716"/>
                <a:gd name="T67" fmla="*/ 33 h 598"/>
                <a:gd name="T68" fmla="*/ 556 w 716"/>
                <a:gd name="T69" fmla="*/ 50 h 598"/>
                <a:gd name="T70" fmla="*/ 532 w 716"/>
                <a:gd name="T71" fmla="*/ 62 h 598"/>
                <a:gd name="T72" fmla="*/ 507 w 716"/>
                <a:gd name="T73" fmla="*/ 74 h 598"/>
                <a:gd name="T74" fmla="*/ 474 w 716"/>
                <a:gd name="T75" fmla="*/ 91 h 598"/>
                <a:gd name="T76" fmla="*/ 450 w 716"/>
                <a:gd name="T77" fmla="*/ 107 h 598"/>
                <a:gd name="T78" fmla="*/ 425 w 716"/>
                <a:gd name="T79" fmla="*/ 123 h 598"/>
                <a:gd name="T80" fmla="*/ 401 w 716"/>
                <a:gd name="T81" fmla="*/ 140 h 598"/>
                <a:gd name="T82" fmla="*/ 380 w 716"/>
                <a:gd name="T83" fmla="*/ 156 h 598"/>
                <a:gd name="T84" fmla="*/ 360 w 716"/>
                <a:gd name="T85" fmla="*/ 172 h 598"/>
                <a:gd name="T86" fmla="*/ 335 w 716"/>
                <a:gd name="T87" fmla="*/ 197 h 598"/>
                <a:gd name="T88" fmla="*/ 319 w 716"/>
                <a:gd name="T89" fmla="*/ 213 h 598"/>
                <a:gd name="T90" fmla="*/ 298 w 716"/>
                <a:gd name="T91" fmla="*/ 238 h 598"/>
                <a:gd name="T92" fmla="*/ 278 w 716"/>
                <a:gd name="T93" fmla="*/ 262 h 598"/>
                <a:gd name="T94" fmla="*/ 262 w 716"/>
                <a:gd name="T95" fmla="*/ 283 h 598"/>
                <a:gd name="T96" fmla="*/ 237 w 716"/>
                <a:gd name="T97" fmla="*/ 303 h 598"/>
                <a:gd name="T98" fmla="*/ 217 w 716"/>
                <a:gd name="T99" fmla="*/ 320 h 598"/>
                <a:gd name="T100" fmla="*/ 196 w 716"/>
                <a:gd name="T101" fmla="*/ 336 h 598"/>
                <a:gd name="T102" fmla="*/ 172 w 716"/>
                <a:gd name="T103" fmla="*/ 361 h 598"/>
                <a:gd name="T104" fmla="*/ 155 w 716"/>
                <a:gd name="T105" fmla="*/ 377 h 598"/>
                <a:gd name="T106" fmla="*/ 131 w 716"/>
                <a:gd name="T107" fmla="*/ 397 h 598"/>
                <a:gd name="T108" fmla="*/ 106 w 716"/>
                <a:gd name="T109" fmla="*/ 418 h 598"/>
                <a:gd name="T110" fmla="*/ 82 w 716"/>
                <a:gd name="T111" fmla="*/ 434 h 598"/>
                <a:gd name="T112" fmla="*/ 61 w 716"/>
                <a:gd name="T113" fmla="*/ 451 h 598"/>
                <a:gd name="T114" fmla="*/ 41 w 716"/>
                <a:gd name="T115" fmla="*/ 467 h 598"/>
                <a:gd name="T116" fmla="*/ 16 w 716"/>
                <a:gd name="T117" fmla="*/ 488 h 598"/>
                <a:gd name="T118" fmla="*/ 0 w 716"/>
                <a:gd name="T119" fmla="*/ 586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6" h="598">
                  <a:moveTo>
                    <a:pt x="0" y="586"/>
                  </a:moveTo>
                  <a:lnTo>
                    <a:pt x="4" y="590"/>
                  </a:lnTo>
                  <a:lnTo>
                    <a:pt x="8" y="590"/>
                  </a:lnTo>
                  <a:lnTo>
                    <a:pt x="12" y="598"/>
                  </a:lnTo>
                  <a:lnTo>
                    <a:pt x="114" y="598"/>
                  </a:lnTo>
                  <a:lnTo>
                    <a:pt x="123" y="590"/>
                  </a:lnTo>
                  <a:lnTo>
                    <a:pt x="123" y="590"/>
                  </a:lnTo>
                  <a:lnTo>
                    <a:pt x="131" y="582"/>
                  </a:lnTo>
                  <a:lnTo>
                    <a:pt x="131" y="582"/>
                  </a:lnTo>
                  <a:lnTo>
                    <a:pt x="139" y="573"/>
                  </a:lnTo>
                  <a:lnTo>
                    <a:pt x="139" y="573"/>
                  </a:lnTo>
                  <a:lnTo>
                    <a:pt x="147" y="565"/>
                  </a:lnTo>
                  <a:lnTo>
                    <a:pt x="147" y="565"/>
                  </a:lnTo>
                  <a:lnTo>
                    <a:pt x="155" y="561"/>
                  </a:lnTo>
                  <a:lnTo>
                    <a:pt x="159" y="557"/>
                  </a:lnTo>
                  <a:lnTo>
                    <a:pt x="163" y="553"/>
                  </a:lnTo>
                  <a:lnTo>
                    <a:pt x="172" y="549"/>
                  </a:lnTo>
                  <a:lnTo>
                    <a:pt x="180" y="549"/>
                  </a:lnTo>
                  <a:lnTo>
                    <a:pt x="188" y="549"/>
                  </a:lnTo>
                  <a:lnTo>
                    <a:pt x="192" y="549"/>
                  </a:lnTo>
                  <a:lnTo>
                    <a:pt x="196" y="545"/>
                  </a:lnTo>
                  <a:lnTo>
                    <a:pt x="204" y="545"/>
                  </a:lnTo>
                  <a:lnTo>
                    <a:pt x="213" y="545"/>
                  </a:lnTo>
                  <a:lnTo>
                    <a:pt x="221" y="545"/>
                  </a:lnTo>
                  <a:lnTo>
                    <a:pt x="229" y="541"/>
                  </a:lnTo>
                  <a:lnTo>
                    <a:pt x="233" y="541"/>
                  </a:lnTo>
                  <a:lnTo>
                    <a:pt x="237" y="537"/>
                  </a:lnTo>
                  <a:lnTo>
                    <a:pt x="245" y="533"/>
                  </a:lnTo>
                  <a:lnTo>
                    <a:pt x="249" y="533"/>
                  </a:lnTo>
                  <a:lnTo>
                    <a:pt x="253" y="528"/>
                  </a:lnTo>
                  <a:lnTo>
                    <a:pt x="258" y="524"/>
                  </a:lnTo>
                  <a:lnTo>
                    <a:pt x="262" y="520"/>
                  </a:lnTo>
                  <a:lnTo>
                    <a:pt x="266" y="516"/>
                  </a:lnTo>
                  <a:lnTo>
                    <a:pt x="270" y="512"/>
                  </a:lnTo>
                  <a:lnTo>
                    <a:pt x="274" y="508"/>
                  </a:lnTo>
                  <a:lnTo>
                    <a:pt x="278" y="504"/>
                  </a:lnTo>
                  <a:lnTo>
                    <a:pt x="282" y="500"/>
                  </a:lnTo>
                  <a:lnTo>
                    <a:pt x="286" y="492"/>
                  </a:lnTo>
                  <a:lnTo>
                    <a:pt x="286" y="492"/>
                  </a:lnTo>
                  <a:lnTo>
                    <a:pt x="294" y="483"/>
                  </a:lnTo>
                  <a:lnTo>
                    <a:pt x="298" y="483"/>
                  </a:lnTo>
                  <a:lnTo>
                    <a:pt x="303" y="479"/>
                  </a:lnTo>
                  <a:lnTo>
                    <a:pt x="311" y="475"/>
                  </a:lnTo>
                  <a:lnTo>
                    <a:pt x="315" y="475"/>
                  </a:lnTo>
                  <a:lnTo>
                    <a:pt x="319" y="471"/>
                  </a:lnTo>
                  <a:lnTo>
                    <a:pt x="327" y="467"/>
                  </a:lnTo>
                  <a:lnTo>
                    <a:pt x="335" y="467"/>
                  </a:lnTo>
                  <a:lnTo>
                    <a:pt x="335" y="467"/>
                  </a:lnTo>
                  <a:lnTo>
                    <a:pt x="343" y="463"/>
                  </a:lnTo>
                  <a:lnTo>
                    <a:pt x="352" y="463"/>
                  </a:lnTo>
                  <a:lnTo>
                    <a:pt x="360" y="459"/>
                  </a:lnTo>
                  <a:lnTo>
                    <a:pt x="364" y="459"/>
                  </a:lnTo>
                  <a:lnTo>
                    <a:pt x="368" y="455"/>
                  </a:lnTo>
                  <a:lnTo>
                    <a:pt x="376" y="455"/>
                  </a:lnTo>
                  <a:lnTo>
                    <a:pt x="384" y="451"/>
                  </a:lnTo>
                  <a:lnTo>
                    <a:pt x="384" y="451"/>
                  </a:lnTo>
                  <a:lnTo>
                    <a:pt x="393" y="447"/>
                  </a:lnTo>
                  <a:lnTo>
                    <a:pt x="401" y="442"/>
                  </a:lnTo>
                  <a:lnTo>
                    <a:pt x="405" y="442"/>
                  </a:lnTo>
                  <a:lnTo>
                    <a:pt x="409" y="438"/>
                  </a:lnTo>
                  <a:lnTo>
                    <a:pt x="417" y="434"/>
                  </a:lnTo>
                  <a:lnTo>
                    <a:pt x="417" y="434"/>
                  </a:lnTo>
                  <a:lnTo>
                    <a:pt x="425" y="430"/>
                  </a:lnTo>
                  <a:lnTo>
                    <a:pt x="433" y="426"/>
                  </a:lnTo>
                  <a:lnTo>
                    <a:pt x="433" y="426"/>
                  </a:lnTo>
                  <a:lnTo>
                    <a:pt x="442" y="418"/>
                  </a:lnTo>
                  <a:lnTo>
                    <a:pt x="446" y="418"/>
                  </a:lnTo>
                  <a:lnTo>
                    <a:pt x="450" y="414"/>
                  </a:lnTo>
                  <a:lnTo>
                    <a:pt x="458" y="410"/>
                  </a:lnTo>
                  <a:lnTo>
                    <a:pt x="458" y="410"/>
                  </a:lnTo>
                  <a:lnTo>
                    <a:pt x="466" y="402"/>
                  </a:lnTo>
                  <a:lnTo>
                    <a:pt x="470" y="402"/>
                  </a:lnTo>
                  <a:lnTo>
                    <a:pt x="474" y="397"/>
                  </a:lnTo>
                  <a:lnTo>
                    <a:pt x="478" y="393"/>
                  </a:lnTo>
                  <a:lnTo>
                    <a:pt x="483" y="389"/>
                  </a:lnTo>
                  <a:lnTo>
                    <a:pt x="491" y="385"/>
                  </a:lnTo>
                  <a:lnTo>
                    <a:pt x="491" y="385"/>
                  </a:lnTo>
                  <a:lnTo>
                    <a:pt x="499" y="377"/>
                  </a:lnTo>
                  <a:lnTo>
                    <a:pt x="499" y="377"/>
                  </a:lnTo>
                  <a:lnTo>
                    <a:pt x="507" y="369"/>
                  </a:lnTo>
                  <a:lnTo>
                    <a:pt x="507" y="369"/>
                  </a:lnTo>
                  <a:lnTo>
                    <a:pt x="515" y="361"/>
                  </a:lnTo>
                  <a:lnTo>
                    <a:pt x="515" y="361"/>
                  </a:lnTo>
                  <a:lnTo>
                    <a:pt x="519" y="352"/>
                  </a:lnTo>
                  <a:lnTo>
                    <a:pt x="523" y="348"/>
                  </a:lnTo>
                  <a:lnTo>
                    <a:pt x="528" y="344"/>
                  </a:lnTo>
                  <a:lnTo>
                    <a:pt x="532" y="340"/>
                  </a:lnTo>
                  <a:lnTo>
                    <a:pt x="536" y="336"/>
                  </a:lnTo>
                  <a:lnTo>
                    <a:pt x="540" y="332"/>
                  </a:lnTo>
                  <a:lnTo>
                    <a:pt x="544" y="328"/>
                  </a:lnTo>
                  <a:lnTo>
                    <a:pt x="548" y="324"/>
                  </a:lnTo>
                  <a:lnTo>
                    <a:pt x="552" y="320"/>
                  </a:lnTo>
                  <a:lnTo>
                    <a:pt x="556" y="316"/>
                  </a:lnTo>
                  <a:lnTo>
                    <a:pt x="560" y="312"/>
                  </a:lnTo>
                  <a:lnTo>
                    <a:pt x="564" y="303"/>
                  </a:lnTo>
                  <a:lnTo>
                    <a:pt x="564" y="303"/>
                  </a:lnTo>
                  <a:lnTo>
                    <a:pt x="573" y="295"/>
                  </a:lnTo>
                  <a:lnTo>
                    <a:pt x="573" y="295"/>
                  </a:lnTo>
                  <a:lnTo>
                    <a:pt x="577" y="287"/>
                  </a:lnTo>
                  <a:lnTo>
                    <a:pt x="581" y="283"/>
                  </a:lnTo>
                  <a:lnTo>
                    <a:pt x="585" y="279"/>
                  </a:lnTo>
                  <a:lnTo>
                    <a:pt x="589" y="275"/>
                  </a:lnTo>
                  <a:lnTo>
                    <a:pt x="589" y="271"/>
                  </a:lnTo>
                  <a:lnTo>
                    <a:pt x="597" y="262"/>
                  </a:lnTo>
                  <a:lnTo>
                    <a:pt x="597" y="262"/>
                  </a:lnTo>
                  <a:lnTo>
                    <a:pt x="601" y="254"/>
                  </a:lnTo>
                  <a:lnTo>
                    <a:pt x="605" y="250"/>
                  </a:lnTo>
                  <a:lnTo>
                    <a:pt x="609" y="246"/>
                  </a:lnTo>
                  <a:lnTo>
                    <a:pt x="613" y="242"/>
                  </a:lnTo>
                  <a:lnTo>
                    <a:pt x="613" y="238"/>
                  </a:lnTo>
                  <a:lnTo>
                    <a:pt x="622" y="230"/>
                  </a:lnTo>
                  <a:lnTo>
                    <a:pt x="622" y="230"/>
                  </a:lnTo>
                  <a:lnTo>
                    <a:pt x="630" y="221"/>
                  </a:lnTo>
                  <a:lnTo>
                    <a:pt x="630" y="221"/>
                  </a:lnTo>
                  <a:lnTo>
                    <a:pt x="634" y="213"/>
                  </a:lnTo>
                  <a:lnTo>
                    <a:pt x="638" y="209"/>
                  </a:lnTo>
                  <a:lnTo>
                    <a:pt x="642" y="205"/>
                  </a:lnTo>
                  <a:lnTo>
                    <a:pt x="646" y="201"/>
                  </a:lnTo>
                  <a:lnTo>
                    <a:pt x="650" y="197"/>
                  </a:lnTo>
                  <a:lnTo>
                    <a:pt x="654" y="193"/>
                  </a:lnTo>
                  <a:lnTo>
                    <a:pt x="658" y="189"/>
                  </a:lnTo>
                  <a:lnTo>
                    <a:pt x="663" y="185"/>
                  </a:lnTo>
                  <a:lnTo>
                    <a:pt x="667" y="181"/>
                  </a:lnTo>
                  <a:lnTo>
                    <a:pt x="671" y="176"/>
                  </a:lnTo>
                  <a:lnTo>
                    <a:pt x="675" y="172"/>
                  </a:lnTo>
                  <a:lnTo>
                    <a:pt x="679" y="164"/>
                  </a:lnTo>
                  <a:lnTo>
                    <a:pt x="679" y="164"/>
                  </a:lnTo>
                  <a:lnTo>
                    <a:pt x="683" y="156"/>
                  </a:lnTo>
                  <a:lnTo>
                    <a:pt x="687" y="152"/>
                  </a:lnTo>
                  <a:lnTo>
                    <a:pt x="687" y="148"/>
                  </a:lnTo>
                  <a:lnTo>
                    <a:pt x="691" y="140"/>
                  </a:lnTo>
                  <a:lnTo>
                    <a:pt x="695" y="136"/>
                  </a:lnTo>
                  <a:lnTo>
                    <a:pt x="695" y="131"/>
                  </a:lnTo>
                  <a:lnTo>
                    <a:pt x="699" y="123"/>
                  </a:lnTo>
                  <a:lnTo>
                    <a:pt x="703" y="115"/>
                  </a:lnTo>
                  <a:lnTo>
                    <a:pt x="703" y="115"/>
                  </a:lnTo>
                  <a:lnTo>
                    <a:pt x="703" y="107"/>
                  </a:lnTo>
                  <a:lnTo>
                    <a:pt x="708" y="99"/>
                  </a:lnTo>
                  <a:lnTo>
                    <a:pt x="712" y="91"/>
                  </a:lnTo>
                  <a:lnTo>
                    <a:pt x="712" y="91"/>
                  </a:lnTo>
                  <a:lnTo>
                    <a:pt x="712" y="82"/>
                  </a:lnTo>
                  <a:lnTo>
                    <a:pt x="716" y="74"/>
                  </a:lnTo>
                  <a:lnTo>
                    <a:pt x="716" y="66"/>
                  </a:lnTo>
                  <a:lnTo>
                    <a:pt x="716" y="58"/>
                  </a:lnTo>
                  <a:lnTo>
                    <a:pt x="712" y="50"/>
                  </a:lnTo>
                  <a:lnTo>
                    <a:pt x="712" y="41"/>
                  </a:lnTo>
                  <a:lnTo>
                    <a:pt x="712" y="33"/>
                  </a:lnTo>
                  <a:lnTo>
                    <a:pt x="712" y="25"/>
                  </a:lnTo>
                  <a:lnTo>
                    <a:pt x="712" y="17"/>
                  </a:lnTo>
                  <a:lnTo>
                    <a:pt x="708" y="17"/>
                  </a:lnTo>
                  <a:lnTo>
                    <a:pt x="703" y="9"/>
                  </a:lnTo>
                  <a:lnTo>
                    <a:pt x="703" y="5"/>
                  </a:lnTo>
                  <a:lnTo>
                    <a:pt x="695" y="0"/>
                  </a:lnTo>
                  <a:lnTo>
                    <a:pt x="687" y="0"/>
                  </a:lnTo>
                  <a:lnTo>
                    <a:pt x="679" y="0"/>
                  </a:lnTo>
                  <a:lnTo>
                    <a:pt x="671" y="5"/>
                  </a:lnTo>
                  <a:lnTo>
                    <a:pt x="663" y="5"/>
                  </a:lnTo>
                  <a:lnTo>
                    <a:pt x="654" y="5"/>
                  </a:lnTo>
                  <a:lnTo>
                    <a:pt x="650" y="9"/>
                  </a:lnTo>
                  <a:lnTo>
                    <a:pt x="646" y="9"/>
                  </a:lnTo>
                  <a:lnTo>
                    <a:pt x="638" y="9"/>
                  </a:lnTo>
                  <a:lnTo>
                    <a:pt x="630" y="13"/>
                  </a:lnTo>
                  <a:lnTo>
                    <a:pt x="622" y="13"/>
                  </a:lnTo>
                  <a:lnTo>
                    <a:pt x="618" y="17"/>
                  </a:lnTo>
                  <a:lnTo>
                    <a:pt x="613" y="17"/>
                  </a:lnTo>
                  <a:lnTo>
                    <a:pt x="605" y="21"/>
                  </a:lnTo>
                  <a:lnTo>
                    <a:pt x="601" y="25"/>
                  </a:lnTo>
                  <a:lnTo>
                    <a:pt x="597" y="25"/>
                  </a:lnTo>
                  <a:lnTo>
                    <a:pt x="589" y="29"/>
                  </a:lnTo>
                  <a:lnTo>
                    <a:pt x="585" y="33"/>
                  </a:lnTo>
                  <a:lnTo>
                    <a:pt x="581" y="33"/>
                  </a:lnTo>
                  <a:lnTo>
                    <a:pt x="573" y="41"/>
                  </a:lnTo>
                  <a:lnTo>
                    <a:pt x="573" y="41"/>
                  </a:lnTo>
                  <a:lnTo>
                    <a:pt x="564" y="45"/>
                  </a:lnTo>
                  <a:lnTo>
                    <a:pt x="556" y="50"/>
                  </a:lnTo>
                  <a:lnTo>
                    <a:pt x="556" y="50"/>
                  </a:lnTo>
                  <a:lnTo>
                    <a:pt x="548" y="54"/>
                  </a:lnTo>
                  <a:lnTo>
                    <a:pt x="540" y="58"/>
                  </a:lnTo>
                  <a:lnTo>
                    <a:pt x="540" y="58"/>
                  </a:lnTo>
                  <a:lnTo>
                    <a:pt x="532" y="62"/>
                  </a:lnTo>
                  <a:lnTo>
                    <a:pt x="523" y="62"/>
                  </a:lnTo>
                  <a:lnTo>
                    <a:pt x="519" y="66"/>
                  </a:lnTo>
                  <a:lnTo>
                    <a:pt x="515" y="66"/>
                  </a:lnTo>
                  <a:lnTo>
                    <a:pt x="507" y="74"/>
                  </a:lnTo>
                  <a:lnTo>
                    <a:pt x="507" y="74"/>
                  </a:lnTo>
                  <a:lnTo>
                    <a:pt x="499" y="74"/>
                  </a:lnTo>
                  <a:lnTo>
                    <a:pt x="491" y="82"/>
                  </a:lnTo>
                  <a:lnTo>
                    <a:pt x="491" y="82"/>
                  </a:lnTo>
                  <a:lnTo>
                    <a:pt x="483" y="86"/>
                  </a:lnTo>
                  <a:lnTo>
                    <a:pt x="474" y="91"/>
                  </a:lnTo>
                  <a:lnTo>
                    <a:pt x="474" y="91"/>
                  </a:lnTo>
                  <a:lnTo>
                    <a:pt x="466" y="95"/>
                  </a:lnTo>
                  <a:lnTo>
                    <a:pt x="462" y="99"/>
                  </a:lnTo>
                  <a:lnTo>
                    <a:pt x="458" y="103"/>
                  </a:lnTo>
                  <a:lnTo>
                    <a:pt x="450" y="107"/>
                  </a:lnTo>
                  <a:lnTo>
                    <a:pt x="450" y="107"/>
                  </a:lnTo>
                  <a:lnTo>
                    <a:pt x="442" y="111"/>
                  </a:lnTo>
                  <a:lnTo>
                    <a:pt x="438" y="115"/>
                  </a:lnTo>
                  <a:lnTo>
                    <a:pt x="433" y="119"/>
                  </a:lnTo>
                  <a:lnTo>
                    <a:pt x="425" y="123"/>
                  </a:lnTo>
                  <a:lnTo>
                    <a:pt x="425" y="123"/>
                  </a:lnTo>
                  <a:lnTo>
                    <a:pt x="417" y="127"/>
                  </a:lnTo>
                  <a:lnTo>
                    <a:pt x="413" y="131"/>
                  </a:lnTo>
                  <a:lnTo>
                    <a:pt x="409" y="136"/>
                  </a:lnTo>
                  <a:lnTo>
                    <a:pt x="401" y="140"/>
                  </a:lnTo>
                  <a:lnTo>
                    <a:pt x="401" y="140"/>
                  </a:lnTo>
                  <a:lnTo>
                    <a:pt x="393" y="144"/>
                  </a:lnTo>
                  <a:lnTo>
                    <a:pt x="388" y="148"/>
                  </a:lnTo>
                  <a:lnTo>
                    <a:pt x="384" y="152"/>
                  </a:lnTo>
                  <a:lnTo>
                    <a:pt x="380" y="156"/>
                  </a:lnTo>
                  <a:lnTo>
                    <a:pt x="376" y="156"/>
                  </a:lnTo>
                  <a:lnTo>
                    <a:pt x="368" y="164"/>
                  </a:lnTo>
                  <a:lnTo>
                    <a:pt x="368" y="164"/>
                  </a:lnTo>
                  <a:lnTo>
                    <a:pt x="360" y="172"/>
                  </a:lnTo>
                  <a:lnTo>
                    <a:pt x="360" y="172"/>
                  </a:lnTo>
                  <a:lnTo>
                    <a:pt x="352" y="181"/>
                  </a:lnTo>
                  <a:lnTo>
                    <a:pt x="352" y="181"/>
                  </a:lnTo>
                  <a:lnTo>
                    <a:pt x="343" y="189"/>
                  </a:lnTo>
                  <a:lnTo>
                    <a:pt x="343" y="189"/>
                  </a:lnTo>
                  <a:lnTo>
                    <a:pt x="335" y="197"/>
                  </a:lnTo>
                  <a:lnTo>
                    <a:pt x="335" y="197"/>
                  </a:lnTo>
                  <a:lnTo>
                    <a:pt x="327" y="205"/>
                  </a:lnTo>
                  <a:lnTo>
                    <a:pt x="327" y="205"/>
                  </a:lnTo>
                  <a:lnTo>
                    <a:pt x="319" y="213"/>
                  </a:lnTo>
                  <a:lnTo>
                    <a:pt x="319" y="213"/>
                  </a:lnTo>
                  <a:lnTo>
                    <a:pt x="311" y="221"/>
                  </a:lnTo>
                  <a:lnTo>
                    <a:pt x="311" y="221"/>
                  </a:lnTo>
                  <a:lnTo>
                    <a:pt x="307" y="230"/>
                  </a:lnTo>
                  <a:lnTo>
                    <a:pt x="303" y="234"/>
                  </a:lnTo>
                  <a:lnTo>
                    <a:pt x="298" y="238"/>
                  </a:lnTo>
                  <a:lnTo>
                    <a:pt x="294" y="246"/>
                  </a:lnTo>
                  <a:lnTo>
                    <a:pt x="294" y="246"/>
                  </a:lnTo>
                  <a:lnTo>
                    <a:pt x="286" y="254"/>
                  </a:lnTo>
                  <a:lnTo>
                    <a:pt x="286" y="254"/>
                  </a:lnTo>
                  <a:lnTo>
                    <a:pt x="278" y="262"/>
                  </a:lnTo>
                  <a:lnTo>
                    <a:pt x="278" y="262"/>
                  </a:lnTo>
                  <a:lnTo>
                    <a:pt x="270" y="271"/>
                  </a:lnTo>
                  <a:lnTo>
                    <a:pt x="270" y="275"/>
                  </a:lnTo>
                  <a:lnTo>
                    <a:pt x="266" y="279"/>
                  </a:lnTo>
                  <a:lnTo>
                    <a:pt x="262" y="283"/>
                  </a:lnTo>
                  <a:lnTo>
                    <a:pt x="253" y="287"/>
                  </a:lnTo>
                  <a:lnTo>
                    <a:pt x="253" y="287"/>
                  </a:lnTo>
                  <a:lnTo>
                    <a:pt x="245" y="295"/>
                  </a:lnTo>
                  <a:lnTo>
                    <a:pt x="245" y="295"/>
                  </a:lnTo>
                  <a:lnTo>
                    <a:pt x="237" y="303"/>
                  </a:lnTo>
                  <a:lnTo>
                    <a:pt x="237" y="303"/>
                  </a:lnTo>
                  <a:lnTo>
                    <a:pt x="229" y="312"/>
                  </a:lnTo>
                  <a:lnTo>
                    <a:pt x="229" y="312"/>
                  </a:lnTo>
                  <a:lnTo>
                    <a:pt x="221" y="316"/>
                  </a:lnTo>
                  <a:lnTo>
                    <a:pt x="217" y="320"/>
                  </a:lnTo>
                  <a:lnTo>
                    <a:pt x="213" y="324"/>
                  </a:lnTo>
                  <a:lnTo>
                    <a:pt x="208" y="328"/>
                  </a:lnTo>
                  <a:lnTo>
                    <a:pt x="204" y="332"/>
                  </a:lnTo>
                  <a:lnTo>
                    <a:pt x="200" y="336"/>
                  </a:lnTo>
                  <a:lnTo>
                    <a:pt x="196" y="336"/>
                  </a:lnTo>
                  <a:lnTo>
                    <a:pt x="188" y="344"/>
                  </a:lnTo>
                  <a:lnTo>
                    <a:pt x="188" y="344"/>
                  </a:lnTo>
                  <a:lnTo>
                    <a:pt x="180" y="352"/>
                  </a:lnTo>
                  <a:lnTo>
                    <a:pt x="180" y="352"/>
                  </a:lnTo>
                  <a:lnTo>
                    <a:pt x="172" y="361"/>
                  </a:lnTo>
                  <a:lnTo>
                    <a:pt x="172" y="361"/>
                  </a:lnTo>
                  <a:lnTo>
                    <a:pt x="163" y="369"/>
                  </a:lnTo>
                  <a:lnTo>
                    <a:pt x="163" y="369"/>
                  </a:lnTo>
                  <a:lnTo>
                    <a:pt x="155" y="377"/>
                  </a:lnTo>
                  <a:lnTo>
                    <a:pt x="155" y="377"/>
                  </a:lnTo>
                  <a:lnTo>
                    <a:pt x="147" y="385"/>
                  </a:lnTo>
                  <a:lnTo>
                    <a:pt x="147" y="385"/>
                  </a:lnTo>
                  <a:lnTo>
                    <a:pt x="139" y="393"/>
                  </a:lnTo>
                  <a:lnTo>
                    <a:pt x="139" y="393"/>
                  </a:lnTo>
                  <a:lnTo>
                    <a:pt x="131" y="397"/>
                  </a:lnTo>
                  <a:lnTo>
                    <a:pt x="127" y="402"/>
                  </a:lnTo>
                  <a:lnTo>
                    <a:pt x="123" y="406"/>
                  </a:lnTo>
                  <a:lnTo>
                    <a:pt x="118" y="410"/>
                  </a:lnTo>
                  <a:lnTo>
                    <a:pt x="114" y="410"/>
                  </a:lnTo>
                  <a:lnTo>
                    <a:pt x="106" y="418"/>
                  </a:lnTo>
                  <a:lnTo>
                    <a:pt x="106" y="418"/>
                  </a:lnTo>
                  <a:lnTo>
                    <a:pt x="98" y="422"/>
                  </a:lnTo>
                  <a:lnTo>
                    <a:pt x="94" y="426"/>
                  </a:lnTo>
                  <a:lnTo>
                    <a:pt x="90" y="430"/>
                  </a:lnTo>
                  <a:lnTo>
                    <a:pt x="82" y="434"/>
                  </a:lnTo>
                  <a:lnTo>
                    <a:pt x="82" y="434"/>
                  </a:lnTo>
                  <a:lnTo>
                    <a:pt x="73" y="442"/>
                  </a:lnTo>
                  <a:lnTo>
                    <a:pt x="73" y="442"/>
                  </a:lnTo>
                  <a:lnTo>
                    <a:pt x="65" y="447"/>
                  </a:lnTo>
                  <a:lnTo>
                    <a:pt x="61" y="451"/>
                  </a:lnTo>
                  <a:lnTo>
                    <a:pt x="57" y="455"/>
                  </a:lnTo>
                  <a:lnTo>
                    <a:pt x="49" y="459"/>
                  </a:lnTo>
                  <a:lnTo>
                    <a:pt x="49" y="459"/>
                  </a:lnTo>
                  <a:lnTo>
                    <a:pt x="41" y="467"/>
                  </a:lnTo>
                  <a:lnTo>
                    <a:pt x="41" y="467"/>
                  </a:lnTo>
                  <a:lnTo>
                    <a:pt x="33" y="475"/>
                  </a:lnTo>
                  <a:lnTo>
                    <a:pt x="33" y="475"/>
                  </a:lnTo>
                  <a:lnTo>
                    <a:pt x="24" y="479"/>
                  </a:lnTo>
                  <a:lnTo>
                    <a:pt x="20" y="483"/>
                  </a:lnTo>
                  <a:lnTo>
                    <a:pt x="16" y="488"/>
                  </a:lnTo>
                  <a:lnTo>
                    <a:pt x="12" y="492"/>
                  </a:lnTo>
                  <a:lnTo>
                    <a:pt x="8" y="500"/>
                  </a:lnTo>
                  <a:lnTo>
                    <a:pt x="8" y="500"/>
                  </a:lnTo>
                  <a:lnTo>
                    <a:pt x="0" y="504"/>
                  </a:lnTo>
                  <a:lnTo>
                    <a:pt x="0" y="58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07" name="Rectangle 1317"/>
            <p:cNvSpPr>
              <a:spLocks noChangeArrowheads="1"/>
            </p:cNvSpPr>
            <p:nvPr/>
          </p:nvSpPr>
          <p:spPr bwMode="auto">
            <a:xfrm>
              <a:off x="2487613" y="42513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8" name="Freeform 1318"/>
            <p:cNvSpPr>
              <a:spLocks/>
            </p:cNvSpPr>
            <p:nvPr/>
          </p:nvSpPr>
          <p:spPr bwMode="auto">
            <a:xfrm>
              <a:off x="2487613" y="3425826"/>
              <a:ext cx="1044575" cy="831850"/>
            </a:xfrm>
            <a:custGeom>
              <a:avLst/>
              <a:gdLst>
                <a:gd name="T0" fmla="*/ 16 w 658"/>
                <a:gd name="T1" fmla="*/ 507 h 524"/>
                <a:gd name="T2" fmla="*/ 45 w 658"/>
                <a:gd name="T3" fmla="*/ 524 h 524"/>
                <a:gd name="T4" fmla="*/ 73 w 658"/>
                <a:gd name="T5" fmla="*/ 520 h 524"/>
                <a:gd name="T6" fmla="*/ 106 w 658"/>
                <a:gd name="T7" fmla="*/ 512 h 524"/>
                <a:gd name="T8" fmla="*/ 131 w 658"/>
                <a:gd name="T9" fmla="*/ 495 h 524"/>
                <a:gd name="T10" fmla="*/ 147 w 658"/>
                <a:gd name="T11" fmla="*/ 475 h 524"/>
                <a:gd name="T12" fmla="*/ 180 w 658"/>
                <a:gd name="T13" fmla="*/ 458 h 524"/>
                <a:gd name="T14" fmla="*/ 221 w 658"/>
                <a:gd name="T15" fmla="*/ 462 h 524"/>
                <a:gd name="T16" fmla="*/ 245 w 658"/>
                <a:gd name="T17" fmla="*/ 450 h 524"/>
                <a:gd name="T18" fmla="*/ 266 w 658"/>
                <a:gd name="T19" fmla="*/ 426 h 524"/>
                <a:gd name="T20" fmla="*/ 286 w 658"/>
                <a:gd name="T21" fmla="*/ 405 h 524"/>
                <a:gd name="T22" fmla="*/ 319 w 658"/>
                <a:gd name="T23" fmla="*/ 393 h 524"/>
                <a:gd name="T24" fmla="*/ 352 w 658"/>
                <a:gd name="T25" fmla="*/ 385 h 524"/>
                <a:gd name="T26" fmla="*/ 384 w 658"/>
                <a:gd name="T27" fmla="*/ 376 h 524"/>
                <a:gd name="T28" fmla="*/ 409 w 658"/>
                <a:gd name="T29" fmla="*/ 364 h 524"/>
                <a:gd name="T30" fmla="*/ 433 w 658"/>
                <a:gd name="T31" fmla="*/ 348 h 524"/>
                <a:gd name="T32" fmla="*/ 458 w 658"/>
                <a:gd name="T33" fmla="*/ 331 h 524"/>
                <a:gd name="T34" fmla="*/ 483 w 658"/>
                <a:gd name="T35" fmla="*/ 311 h 524"/>
                <a:gd name="T36" fmla="*/ 499 w 658"/>
                <a:gd name="T37" fmla="*/ 295 h 524"/>
                <a:gd name="T38" fmla="*/ 519 w 658"/>
                <a:gd name="T39" fmla="*/ 270 h 524"/>
                <a:gd name="T40" fmla="*/ 540 w 658"/>
                <a:gd name="T41" fmla="*/ 246 h 524"/>
                <a:gd name="T42" fmla="*/ 556 w 658"/>
                <a:gd name="T43" fmla="*/ 225 h 524"/>
                <a:gd name="T44" fmla="*/ 573 w 658"/>
                <a:gd name="T45" fmla="*/ 201 h 524"/>
                <a:gd name="T46" fmla="*/ 589 w 658"/>
                <a:gd name="T47" fmla="*/ 176 h 524"/>
                <a:gd name="T48" fmla="*/ 605 w 658"/>
                <a:gd name="T49" fmla="*/ 151 h 524"/>
                <a:gd name="T50" fmla="*/ 622 w 658"/>
                <a:gd name="T51" fmla="*/ 131 h 524"/>
                <a:gd name="T52" fmla="*/ 638 w 658"/>
                <a:gd name="T53" fmla="*/ 106 h 524"/>
                <a:gd name="T54" fmla="*/ 650 w 658"/>
                <a:gd name="T55" fmla="*/ 74 h 524"/>
                <a:gd name="T56" fmla="*/ 658 w 658"/>
                <a:gd name="T57" fmla="*/ 41 h 524"/>
                <a:gd name="T58" fmla="*/ 650 w 658"/>
                <a:gd name="T59" fmla="*/ 8 h 524"/>
                <a:gd name="T60" fmla="*/ 613 w 658"/>
                <a:gd name="T61" fmla="*/ 0 h 524"/>
                <a:gd name="T62" fmla="*/ 581 w 658"/>
                <a:gd name="T63" fmla="*/ 8 h 524"/>
                <a:gd name="T64" fmla="*/ 548 w 658"/>
                <a:gd name="T65" fmla="*/ 16 h 524"/>
                <a:gd name="T66" fmla="*/ 515 w 658"/>
                <a:gd name="T67" fmla="*/ 25 h 524"/>
                <a:gd name="T68" fmla="*/ 487 w 658"/>
                <a:gd name="T69" fmla="*/ 41 h 524"/>
                <a:gd name="T70" fmla="*/ 458 w 658"/>
                <a:gd name="T71" fmla="*/ 53 h 524"/>
                <a:gd name="T72" fmla="*/ 433 w 658"/>
                <a:gd name="T73" fmla="*/ 70 h 524"/>
                <a:gd name="T74" fmla="*/ 409 w 658"/>
                <a:gd name="T75" fmla="*/ 86 h 524"/>
                <a:gd name="T76" fmla="*/ 384 w 658"/>
                <a:gd name="T77" fmla="*/ 102 h 524"/>
                <a:gd name="T78" fmla="*/ 360 w 658"/>
                <a:gd name="T79" fmla="*/ 123 h 524"/>
                <a:gd name="T80" fmla="*/ 343 w 658"/>
                <a:gd name="T81" fmla="*/ 139 h 524"/>
                <a:gd name="T82" fmla="*/ 319 w 658"/>
                <a:gd name="T83" fmla="*/ 164 h 524"/>
                <a:gd name="T84" fmla="*/ 303 w 658"/>
                <a:gd name="T85" fmla="*/ 188 h 524"/>
                <a:gd name="T86" fmla="*/ 286 w 658"/>
                <a:gd name="T87" fmla="*/ 209 h 524"/>
                <a:gd name="T88" fmla="*/ 270 w 658"/>
                <a:gd name="T89" fmla="*/ 229 h 524"/>
                <a:gd name="T90" fmla="*/ 245 w 658"/>
                <a:gd name="T91" fmla="*/ 254 h 524"/>
                <a:gd name="T92" fmla="*/ 229 w 658"/>
                <a:gd name="T93" fmla="*/ 270 h 524"/>
                <a:gd name="T94" fmla="*/ 204 w 658"/>
                <a:gd name="T95" fmla="*/ 295 h 524"/>
                <a:gd name="T96" fmla="*/ 188 w 658"/>
                <a:gd name="T97" fmla="*/ 311 h 524"/>
                <a:gd name="T98" fmla="*/ 168 w 658"/>
                <a:gd name="T99" fmla="*/ 336 h 524"/>
                <a:gd name="T100" fmla="*/ 147 w 658"/>
                <a:gd name="T101" fmla="*/ 360 h 524"/>
                <a:gd name="T102" fmla="*/ 123 w 658"/>
                <a:gd name="T103" fmla="*/ 376 h 524"/>
                <a:gd name="T104" fmla="*/ 98 w 658"/>
                <a:gd name="T105" fmla="*/ 385 h 524"/>
                <a:gd name="T106" fmla="*/ 69 w 658"/>
                <a:gd name="T107" fmla="*/ 401 h 524"/>
                <a:gd name="T108" fmla="*/ 45 w 658"/>
                <a:gd name="T109" fmla="*/ 417 h 524"/>
                <a:gd name="T110" fmla="*/ 24 w 658"/>
                <a:gd name="T111" fmla="*/ 434 h 524"/>
                <a:gd name="T112" fmla="*/ 4 w 658"/>
                <a:gd name="T113" fmla="*/ 45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8" h="524">
                  <a:moveTo>
                    <a:pt x="0" y="495"/>
                  </a:moveTo>
                  <a:lnTo>
                    <a:pt x="0" y="499"/>
                  </a:lnTo>
                  <a:lnTo>
                    <a:pt x="8" y="499"/>
                  </a:lnTo>
                  <a:lnTo>
                    <a:pt x="8" y="507"/>
                  </a:lnTo>
                  <a:lnTo>
                    <a:pt x="16" y="507"/>
                  </a:lnTo>
                  <a:lnTo>
                    <a:pt x="20" y="516"/>
                  </a:lnTo>
                  <a:lnTo>
                    <a:pt x="24" y="516"/>
                  </a:lnTo>
                  <a:lnTo>
                    <a:pt x="33" y="520"/>
                  </a:lnTo>
                  <a:lnTo>
                    <a:pt x="41" y="520"/>
                  </a:lnTo>
                  <a:lnTo>
                    <a:pt x="45" y="524"/>
                  </a:lnTo>
                  <a:lnTo>
                    <a:pt x="49" y="524"/>
                  </a:lnTo>
                  <a:lnTo>
                    <a:pt x="57" y="524"/>
                  </a:lnTo>
                  <a:lnTo>
                    <a:pt x="65" y="524"/>
                  </a:lnTo>
                  <a:lnTo>
                    <a:pt x="69" y="524"/>
                  </a:lnTo>
                  <a:lnTo>
                    <a:pt x="73" y="520"/>
                  </a:lnTo>
                  <a:lnTo>
                    <a:pt x="82" y="520"/>
                  </a:lnTo>
                  <a:lnTo>
                    <a:pt x="90" y="520"/>
                  </a:lnTo>
                  <a:lnTo>
                    <a:pt x="98" y="516"/>
                  </a:lnTo>
                  <a:lnTo>
                    <a:pt x="102" y="516"/>
                  </a:lnTo>
                  <a:lnTo>
                    <a:pt x="106" y="512"/>
                  </a:lnTo>
                  <a:lnTo>
                    <a:pt x="114" y="507"/>
                  </a:lnTo>
                  <a:lnTo>
                    <a:pt x="114" y="507"/>
                  </a:lnTo>
                  <a:lnTo>
                    <a:pt x="123" y="503"/>
                  </a:lnTo>
                  <a:lnTo>
                    <a:pt x="127" y="499"/>
                  </a:lnTo>
                  <a:lnTo>
                    <a:pt x="131" y="495"/>
                  </a:lnTo>
                  <a:lnTo>
                    <a:pt x="135" y="491"/>
                  </a:lnTo>
                  <a:lnTo>
                    <a:pt x="139" y="487"/>
                  </a:lnTo>
                  <a:lnTo>
                    <a:pt x="139" y="483"/>
                  </a:lnTo>
                  <a:lnTo>
                    <a:pt x="147" y="475"/>
                  </a:lnTo>
                  <a:lnTo>
                    <a:pt x="147" y="475"/>
                  </a:lnTo>
                  <a:lnTo>
                    <a:pt x="155" y="467"/>
                  </a:lnTo>
                  <a:lnTo>
                    <a:pt x="155" y="467"/>
                  </a:lnTo>
                  <a:lnTo>
                    <a:pt x="163" y="462"/>
                  </a:lnTo>
                  <a:lnTo>
                    <a:pt x="172" y="458"/>
                  </a:lnTo>
                  <a:lnTo>
                    <a:pt x="180" y="458"/>
                  </a:lnTo>
                  <a:lnTo>
                    <a:pt x="188" y="462"/>
                  </a:lnTo>
                  <a:lnTo>
                    <a:pt x="196" y="462"/>
                  </a:lnTo>
                  <a:lnTo>
                    <a:pt x="204" y="462"/>
                  </a:lnTo>
                  <a:lnTo>
                    <a:pt x="213" y="462"/>
                  </a:lnTo>
                  <a:lnTo>
                    <a:pt x="221" y="462"/>
                  </a:lnTo>
                  <a:lnTo>
                    <a:pt x="229" y="458"/>
                  </a:lnTo>
                  <a:lnTo>
                    <a:pt x="233" y="458"/>
                  </a:lnTo>
                  <a:lnTo>
                    <a:pt x="237" y="454"/>
                  </a:lnTo>
                  <a:lnTo>
                    <a:pt x="245" y="450"/>
                  </a:lnTo>
                  <a:lnTo>
                    <a:pt x="245" y="450"/>
                  </a:lnTo>
                  <a:lnTo>
                    <a:pt x="253" y="442"/>
                  </a:lnTo>
                  <a:lnTo>
                    <a:pt x="253" y="442"/>
                  </a:lnTo>
                  <a:lnTo>
                    <a:pt x="258" y="434"/>
                  </a:lnTo>
                  <a:lnTo>
                    <a:pt x="262" y="430"/>
                  </a:lnTo>
                  <a:lnTo>
                    <a:pt x="266" y="426"/>
                  </a:lnTo>
                  <a:lnTo>
                    <a:pt x="270" y="417"/>
                  </a:lnTo>
                  <a:lnTo>
                    <a:pt x="270" y="417"/>
                  </a:lnTo>
                  <a:lnTo>
                    <a:pt x="278" y="409"/>
                  </a:lnTo>
                  <a:lnTo>
                    <a:pt x="278" y="409"/>
                  </a:lnTo>
                  <a:lnTo>
                    <a:pt x="286" y="405"/>
                  </a:lnTo>
                  <a:lnTo>
                    <a:pt x="294" y="401"/>
                  </a:lnTo>
                  <a:lnTo>
                    <a:pt x="298" y="401"/>
                  </a:lnTo>
                  <a:lnTo>
                    <a:pt x="303" y="397"/>
                  </a:lnTo>
                  <a:lnTo>
                    <a:pt x="311" y="397"/>
                  </a:lnTo>
                  <a:lnTo>
                    <a:pt x="319" y="393"/>
                  </a:lnTo>
                  <a:lnTo>
                    <a:pt x="327" y="393"/>
                  </a:lnTo>
                  <a:lnTo>
                    <a:pt x="327" y="393"/>
                  </a:lnTo>
                  <a:lnTo>
                    <a:pt x="335" y="389"/>
                  </a:lnTo>
                  <a:lnTo>
                    <a:pt x="343" y="389"/>
                  </a:lnTo>
                  <a:lnTo>
                    <a:pt x="352" y="385"/>
                  </a:lnTo>
                  <a:lnTo>
                    <a:pt x="360" y="385"/>
                  </a:lnTo>
                  <a:lnTo>
                    <a:pt x="360" y="385"/>
                  </a:lnTo>
                  <a:lnTo>
                    <a:pt x="368" y="381"/>
                  </a:lnTo>
                  <a:lnTo>
                    <a:pt x="376" y="376"/>
                  </a:lnTo>
                  <a:lnTo>
                    <a:pt x="384" y="376"/>
                  </a:lnTo>
                  <a:lnTo>
                    <a:pt x="384" y="376"/>
                  </a:lnTo>
                  <a:lnTo>
                    <a:pt x="393" y="372"/>
                  </a:lnTo>
                  <a:lnTo>
                    <a:pt x="401" y="368"/>
                  </a:lnTo>
                  <a:lnTo>
                    <a:pt x="401" y="368"/>
                  </a:lnTo>
                  <a:lnTo>
                    <a:pt x="409" y="364"/>
                  </a:lnTo>
                  <a:lnTo>
                    <a:pt x="417" y="360"/>
                  </a:lnTo>
                  <a:lnTo>
                    <a:pt x="417" y="360"/>
                  </a:lnTo>
                  <a:lnTo>
                    <a:pt x="425" y="352"/>
                  </a:lnTo>
                  <a:lnTo>
                    <a:pt x="429" y="352"/>
                  </a:lnTo>
                  <a:lnTo>
                    <a:pt x="433" y="348"/>
                  </a:lnTo>
                  <a:lnTo>
                    <a:pt x="442" y="344"/>
                  </a:lnTo>
                  <a:lnTo>
                    <a:pt x="442" y="344"/>
                  </a:lnTo>
                  <a:lnTo>
                    <a:pt x="450" y="336"/>
                  </a:lnTo>
                  <a:lnTo>
                    <a:pt x="454" y="336"/>
                  </a:lnTo>
                  <a:lnTo>
                    <a:pt x="458" y="331"/>
                  </a:lnTo>
                  <a:lnTo>
                    <a:pt x="466" y="327"/>
                  </a:lnTo>
                  <a:lnTo>
                    <a:pt x="466" y="327"/>
                  </a:lnTo>
                  <a:lnTo>
                    <a:pt x="474" y="319"/>
                  </a:lnTo>
                  <a:lnTo>
                    <a:pt x="474" y="319"/>
                  </a:lnTo>
                  <a:lnTo>
                    <a:pt x="483" y="311"/>
                  </a:lnTo>
                  <a:lnTo>
                    <a:pt x="483" y="311"/>
                  </a:lnTo>
                  <a:lnTo>
                    <a:pt x="491" y="303"/>
                  </a:lnTo>
                  <a:lnTo>
                    <a:pt x="491" y="303"/>
                  </a:lnTo>
                  <a:lnTo>
                    <a:pt x="499" y="295"/>
                  </a:lnTo>
                  <a:lnTo>
                    <a:pt x="499" y="295"/>
                  </a:lnTo>
                  <a:lnTo>
                    <a:pt x="507" y="286"/>
                  </a:lnTo>
                  <a:lnTo>
                    <a:pt x="507" y="286"/>
                  </a:lnTo>
                  <a:lnTo>
                    <a:pt x="511" y="278"/>
                  </a:lnTo>
                  <a:lnTo>
                    <a:pt x="515" y="274"/>
                  </a:lnTo>
                  <a:lnTo>
                    <a:pt x="519" y="270"/>
                  </a:lnTo>
                  <a:lnTo>
                    <a:pt x="523" y="266"/>
                  </a:lnTo>
                  <a:lnTo>
                    <a:pt x="528" y="262"/>
                  </a:lnTo>
                  <a:lnTo>
                    <a:pt x="532" y="258"/>
                  </a:lnTo>
                  <a:lnTo>
                    <a:pt x="536" y="254"/>
                  </a:lnTo>
                  <a:lnTo>
                    <a:pt x="540" y="246"/>
                  </a:lnTo>
                  <a:lnTo>
                    <a:pt x="540" y="246"/>
                  </a:lnTo>
                  <a:lnTo>
                    <a:pt x="548" y="237"/>
                  </a:lnTo>
                  <a:lnTo>
                    <a:pt x="548" y="237"/>
                  </a:lnTo>
                  <a:lnTo>
                    <a:pt x="552" y="229"/>
                  </a:lnTo>
                  <a:lnTo>
                    <a:pt x="556" y="225"/>
                  </a:lnTo>
                  <a:lnTo>
                    <a:pt x="560" y="221"/>
                  </a:lnTo>
                  <a:lnTo>
                    <a:pt x="564" y="213"/>
                  </a:lnTo>
                  <a:lnTo>
                    <a:pt x="564" y="213"/>
                  </a:lnTo>
                  <a:lnTo>
                    <a:pt x="568" y="205"/>
                  </a:lnTo>
                  <a:lnTo>
                    <a:pt x="573" y="201"/>
                  </a:lnTo>
                  <a:lnTo>
                    <a:pt x="577" y="196"/>
                  </a:lnTo>
                  <a:lnTo>
                    <a:pt x="581" y="188"/>
                  </a:lnTo>
                  <a:lnTo>
                    <a:pt x="581" y="188"/>
                  </a:lnTo>
                  <a:lnTo>
                    <a:pt x="585" y="180"/>
                  </a:lnTo>
                  <a:lnTo>
                    <a:pt x="589" y="176"/>
                  </a:lnTo>
                  <a:lnTo>
                    <a:pt x="589" y="172"/>
                  </a:lnTo>
                  <a:lnTo>
                    <a:pt x="597" y="164"/>
                  </a:lnTo>
                  <a:lnTo>
                    <a:pt x="597" y="164"/>
                  </a:lnTo>
                  <a:lnTo>
                    <a:pt x="601" y="155"/>
                  </a:lnTo>
                  <a:lnTo>
                    <a:pt x="605" y="151"/>
                  </a:lnTo>
                  <a:lnTo>
                    <a:pt x="609" y="147"/>
                  </a:lnTo>
                  <a:lnTo>
                    <a:pt x="613" y="143"/>
                  </a:lnTo>
                  <a:lnTo>
                    <a:pt x="613" y="139"/>
                  </a:lnTo>
                  <a:lnTo>
                    <a:pt x="622" y="131"/>
                  </a:lnTo>
                  <a:lnTo>
                    <a:pt x="622" y="131"/>
                  </a:lnTo>
                  <a:lnTo>
                    <a:pt x="626" y="123"/>
                  </a:lnTo>
                  <a:lnTo>
                    <a:pt x="630" y="119"/>
                  </a:lnTo>
                  <a:lnTo>
                    <a:pt x="634" y="115"/>
                  </a:lnTo>
                  <a:lnTo>
                    <a:pt x="638" y="106"/>
                  </a:lnTo>
                  <a:lnTo>
                    <a:pt x="638" y="106"/>
                  </a:lnTo>
                  <a:lnTo>
                    <a:pt x="642" y="98"/>
                  </a:lnTo>
                  <a:lnTo>
                    <a:pt x="646" y="90"/>
                  </a:lnTo>
                  <a:lnTo>
                    <a:pt x="646" y="90"/>
                  </a:lnTo>
                  <a:lnTo>
                    <a:pt x="646" y="82"/>
                  </a:lnTo>
                  <a:lnTo>
                    <a:pt x="650" y="74"/>
                  </a:lnTo>
                  <a:lnTo>
                    <a:pt x="654" y="65"/>
                  </a:lnTo>
                  <a:lnTo>
                    <a:pt x="654" y="65"/>
                  </a:lnTo>
                  <a:lnTo>
                    <a:pt x="654" y="57"/>
                  </a:lnTo>
                  <a:lnTo>
                    <a:pt x="658" y="49"/>
                  </a:lnTo>
                  <a:lnTo>
                    <a:pt x="658" y="41"/>
                  </a:lnTo>
                  <a:lnTo>
                    <a:pt x="658" y="33"/>
                  </a:lnTo>
                  <a:lnTo>
                    <a:pt x="658" y="25"/>
                  </a:lnTo>
                  <a:lnTo>
                    <a:pt x="654" y="16"/>
                  </a:lnTo>
                  <a:lnTo>
                    <a:pt x="654" y="8"/>
                  </a:lnTo>
                  <a:lnTo>
                    <a:pt x="650" y="8"/>
                  </a:lnTo>
                  <a:lnTo>
                    <a:pt x="646" y="4"/>
                  </a:lnTo>
                  <a:lnTo>
                    <a:pt x="638" y="0"/>
                  </a:lnTo>
                  <a:lnTo>
                    <a:pt x="630" y="0"/>
                  </a:lnTo>
                  <a:lnTo>
                    <a:pt x="622" y="0"/>
                  </a:lnTo>
                  <a:lnTo>
                    <a:pt x="613" y="0"/>
                  </a:lnTo>
                  <a:lnTo>
                    <a:pt x="605" y="0"/>
                  </a:lnTo>
                  <a:lnTo>
                    <a:pt x="597" y="4"/>
                  </a:lnTo>
                  <a:lnTo>
                    <a:pt x="589" y="4"/>
                  </a:lnTo>
                  <a:lnTo>
                    <a:pt x="585" y="8"/>
                  </a:lnTo>
                  <a:lnTo>
                    <a:pt x="581" y="8"/>
                  </a:lnTo>
                  <a:lnTo>
                    <a:pt x="573" y="8"/>
                  </a:lnTo>
                  <a:lnTo>
                    <a:pt x="564" y="12"/>
                  </a:lnTo>
                  <a:lnTo>
                    <a:pt x="556" y="12"/>
                  </a:lnTo>
                  <a:lnTo>
                    <a:pt x="552" y="16"/>
                  </a:lnTo>
                  <a:lnTo>
                    <a:pt x="548" y="16"/>
                  </a:lnTo>
                  <a:lnTo>
                    <a:pt x="540" y="16"/>
                  </a:lnTo>
                  <a:lnTo>
                    <a:pt x="532" y="20"/>
                  </a:lnTo>
                  <a:lnTo>
                    <a:pt x="523" y="25"/>
                  </a:lnTo>
                  <a:lnTo>
                    <a:pt x="523" y="25"/>
                  </a:lnTo>
                  <a:lnTo>
                    <a:pt x="515" y="25"/>
                  </a:lnTo>
                  <a:lnTo>
                    <a:pt x="507" y="29"/>
                  </a:lnTo>
                  <a:lnTo>
                    <a:pt x="503" y="33"/>
                  </a:lnTo>
                  <a:lnTo>
                    <a:pt x="499" y="33"/>
                  </a:lnTo>
                  <a:lnTo>
                    <a:pt x="491" y="37"/>
                  </a:lnTo>
                  <a:lnTo>
                    <a:pt x="487" y="41"/>
                  </a:lnTo>
                  <a:lnTo>
                    <a:pt x="483" y="41"/>
                  </a:lnTo>
                  <a:lnTo>
                    <a:pt x="474" y="45"/>
                  </a:lnTo>
                  <a:lnTo>
                    <a:pt x="470" y="49"/>
                  </a:lnTo>
                  <a:lnTo>
                    <a:pt x="466" y="49"/>
                  </a:lnTo>
                  <a:lnTo>
                    <a:pt x="458" y="53"/>
                  </a:lnTo>
                  <a:lnTo>
                    <a:pt x="454" y="57"/>
                  </a:lnTo>
                  <a:lnTo>
                    <a:pt x="450" y="61"/>
                  </a:lnTo>
                  <a:lnTo>
                    <a:pt x="442" y="65"/>
                  </a:lnTo>
                  <a:lnTo>
                    <a:pt x="442" y="65"/>
                  </a:lnTo>
                  <a:lnTo>
                    <a:pt x="433" y="70"/>
                  </a:lnTo>
                  <a:lnTo>
                    <a:pt x="429" y="74"/>
                  </a:lnTo>
                  <a:lnTo>
                    <a:pt x="425" y="74"/>
                  </a:lnTo>
                  <a:lnTo>
                    <a:pt x="417" y="82"/>
                  </a:lnTo>
                  <a:lnTo>
                    <a:pt x="417" y="82"/>
                  </a:lnTo>
                  <a:lnTo>
                    <a:pt x="409" y="86"/>
                  </a:lnTo>
                  <a:lnTo>
                    <a:pt x="401" y="90"/>
                  </a:lnTo>
                  <a:lnTo>
                    <a:pt x="401" y="90"/>
                  </a:lnTo>
                  <a:lnTo>
                    <a:pt x="393" y="94"/>
                  </a:lnTo>
                  <a:lnTo>
                    <a:pt x="388" y="98"/>
                  </a:lnTo>
                  <a:lnTo>
                    <a:pt x="384" y="102"/>
                  </a:lnTo>
                  <a:lnTo>
                    <a:pt x="380" y="106"/>
                  </a:lnTo>
                  <a:lnTo>
                    <a:pt x="376" y="110"/>
                  </a:lnTo>
                  <a:lnTo>
                    <a:pt x="368" y="115"/>
                  </a:lnTo>
                  <a:lnTo>
                    <a:pt x="368" y="115"/>
                  </a:lnTo>
                  <a:lnTo>
                    <a:pt x="360" y="123"/>
                  </a:lnTo>
                  <a:lnTo>
                    <a:pt x="360" y="123"/>
                  </a:lnTo>
                  <a:lnTo>
                    <a:pt x="352" y="131"/>
                  </a:lnTo>
                  <a:lnTo>
                    <a:pt x="352" y="131"/>
                  </a:lnTo>
                  <a:lnTo>
                    <a:pt x="343" y="139"/>
                  </a:lnTo>
                  <a:lnTo>
                    <a:pt x="343" y="139"/>
                  </a:lnTo>
                  <a:lnTo>
                    <a:pt x="335" y="147"/>
                  </a:lnTo>
                  <a:lnTo>
                    <a:pt x="335" y="147"/>
                  </a:lnTo>
                  <a:lnTo>
                    <a:pt x="327" y="155"/>
                  </a:lnTo>
                  <a:lnTo>
                    <a:pt x="327" y="155"/>
                  </a:lnTo>
                  <a:lnTo>
                    <a:pt x="319" y="164"/>
                  </a:lnTo>
                  <a:lnTo>
                    <a:pt x="319" y="168"/>
                  </a:lnTo>
                  <a:lnTo>
                    <a:pt x="315" y="172"/>
                  </a:lnTo>
                  <a:lnTo>
                    <a:pt x="311" y="176"/>
                  </a:lnTo>
                  <a:lnTo>
                    <a:pt x="307" y="180"/>
                  </a:lnTo>
                  <a:lnTo>
                    <a:pt x="303" y="188"/>
                  </a:lnTo>
                  <a:lnTo>
                    <a:pt x="303" y="188"/>
                  </a:lnTo>
                  <a:lnTo>
                    <a:pt x="294" y="196"/>
                  </a:lnTo>
                  <a:lnTo>
                    <a:pt x="294" y="201"/>
                  </a:lnTo>
                  <a:lnTo>
                    <a:pt x="290" y="205"/>
                  </a:lnTo>
                  <a:lnTo>
                    <a:pt x="286" y="209"/>
                  </a:lnTo>
                  <a:lnTo>
                    <a:pt x="282" y="213"/>
                  </a:lnTo>
                  <a:lnTo>
                    <a:pt x="278" y="217"/>
                  </a:lnTo>
                  <a:lnTo>
                    <a:pt x="274" y="221"/>
                  </a:lnTo>
                  <a:lnTo>
                    <a:pt x="270" y="229"/>
                  </a:lnTo>
                  <a:lnTo>
                    <a:pt x="270" y="229"/>
                  </a:lnTo>
                  <a:lnTo>
                    <a:pt x="262" y="237"/>
                  </a:lnTo>
                  <a:lnTo>
                    <a:pt x="262" y="237"/>
                  </a:lnTo>
                  <a:lnTo>
                    <a:pt x="253" y="246"/>
                  </a:lnTo>
                  <a:lnTo>
                    <a:pt x="253" y="246"/>
                  </a:lnTo>
                  <a:lnTo>
                    <a:pt x="245" y="254"/>
                  </a:lnTo>
                  <a:lnTo>
                    <a:pt x="245" y="254"/>
                  </a:lnTo>
                  <a:lnTo>
                    <a:pt x="237" y="262"/>
                  </a:lnTo>
                  <a:lnTo>
                    <a:pt x="237" y="262"/>
                  </a:lnTo>
                  <a:lnTo>
                    <a:pt x="229" y="270"/>
                  </a:lnTo>
                  <a:lnTo>
                    <a:pt x="229" y="270"/>
                  </a:lnTo>
                  <a:lnTo>
                    <a:pt x="221" y="278"/>
                  </a:lnTo>
                  <a:lnTo>
                    <a:pt x="221" y="278"/>
                  </a:lnTo>
                  <a:lnTo>
                    <a:pt x="213" y="286"/>
                  </a:lnTo>
                  <a:lnTo>
                    <a:pt x="213" y="286"/>
                  </a:lnTo>
                  <a:lnTo>
                    <a:pt x="204" y="295"/>
                  </a:lnTo>
                  <a:lnTo>
                    <a:pt x="204" y="295"/>
                  </a:lnTo>
                  <a:lnTo>
                    <a:pt x="196" y="303"/>
                  </a:lnTo>
                  <a:lnTo>
                    <a:pt x="196" y="303"/>
                  </a:lnTo>
                  <a:lnTo>
                    <a:pt x="188" y="311"/>
                  </a:lnTo>
                  <a:lnTo>
                    <a:pt x="188" y="311"/>
                  </a:lnTo>
                  <a:lnTo>
                    <a:pt x="180" y="319"/>
                  </a:lnTo>
                  <a:lnTo>
                    <a:pt x="180" y="323"/>
                  </a:lnTo>
                  <a:lnTo>
                    <a:pt x="176" y="327"/>
                  </a:lnTo>
                  <a:lnTo>
                    <a:pt x="172" y="331"/>
                  </a:lnTo>
                  <a:lnTo>
                    <a:pt x="168" y="336"/>
                  </a:lnTo>
                  <a:lnTo>
                    <a:pt x="163" y="340"/>
                  </a:lnTo>
                  <a:lnTo>
                    <a:pt x="159" y="344"/>
                  </a:lnTo>
                  <a:lnTo>
                    <a:pt x="155" y="352"/>
                  </a:lnTo>
                  <a:lnTo>
                    <a:pt x="155" y="352"/>
                  </a:lnTo>
                  <a:lnTo>
                    <a:pt x="147" y="360"/>
                  </a:lnTo>
                  <a:lnTo>
                    <a:pt x="147" y="360"/>
                  </a:lnTo>
                  <a:lnTo>
                    <a:pt x="139" y="364"/>
                  </a:lnTo>
                  <a:lnTo>
                    <a:pt x="135" y="368"/>
                  </a:lnTo>
                  <a:lnTo>
                    <a:pt x="131" y="372"/>
                  </a:lnTo>
                  <a:lnTo>
                    <a:pt x="123" y="376"/>
                  </a:lnTo>
                  <a:lnTo>
                    <a:pt x="123" y="376"/>
                  </a:lnTo>
                  <a:lnTo>
                    <a:pt x="114" y="376"/>
                  </a:lnTo>
                  <a:lnTo>
                    <a:pt x="106" y="381"/>
                  </a:lnTo>
                  <a:lnTo>
                    <a:pt x="102" y="385"/>
                  </a:lnTo>
                  <a:lnTo>
                    <a:pt x="98" y="385"/>
                  </a:lnTo>
                  <a:lnTo>
                    <a:pt x="90" y="389"/>
                  </a:lnTo>
                  <a:lnTo>
                    <a:pt x="86" y="393"/>
                  </a:lnTo>
                  <a:lnTo>
                    <a:pt x="82" y="393"/>
                  </a:lnTo>
                  <a:lnTo>
                    <a:pt x="73" y="397"/>
                  </a:lnTo>
                  <a:lnTo>
                    <a:pt x="69" y="401"/>
                  </a:lnTo>
                  <a:lnTo>
                    <a:pt x="65" y="405"/>
                  </a:lnTo>
                  <a:lnTo>
                    <a:pt x="57" y="409"/>
                  </a:lnTo>
                  <a:lnTo>
                    <a:pt x="57" y="409"/>
                  </a:lnTo>
                  <a:lnTo>
                    <a:pt x="49" y="413"/>
                  </a:lnTo>
                  <a:lnTo>
                    <a:pt x="45" y="417"/>
                  </a:lnTo>
                  <a:lnTo>
                    <a:pt x="41" y="422"/>
                  </a:lnTo>
                  <a:lnTo>
                    <a:pt x="33" y="426"/>
                  </a:lnTo>
                  <a:lnTo>
                    <a:pt x="33" y="426"/>
                  </a:lnTo>
                  <a:lnTo>
                    <a:pt x="24" y="434"/>
                  </a:lnTo>
                  <a:lnTo>
                    <a:pt x="24" y="434"/>
                  </a:lnTo>
                  <a:lnTo>
                    <a:pt x="16" y="442"/>
                  </a:lnTo>
                  <a:lnTo>
                    <a:pt x="16" y="442"/>
                  </a:lnTo>
                  <a:lnTo>
                    <a:pt x="12" y="450"/>
                  </a:lnTo>
                  <a:lnTo>
                    <a:pt x="8" y="454"/>
                  </a:lnTo>
                  <a:lnTo>
                    <a:pt x="4" y="458"/>
                  </a:lnTo>
                  <a:lnTo>
                    <a:pt x="0" y="467"/>
                  </a:lnTo>
                  <a:lnTo>
                    <a:pt x="0" y="467"/>
                  </a:lnTo>
                  <a:lnTo>
                    <a:pt x="0" y="4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09" name="Rectangle 1319"/>
            <p:cNvSpPr>
              <a:spLocks noChangeArrowheads="1"/>
            </p:cNvSpPr>
            <p:nvPr/>
          </p:nvSpPr>
          <p:spPr bwMode="auto">
            <a:xfrm>
              <a:off x="2487613" y="42116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0" name="Freeform 1320"/>
            <p:cNvSpPr>
              <a:spLocks/>
            </p:cNvSpPr>
            <p:nvPr/>
          </p:nvSpPr>
          <p:spPr bwMode="auto">
            <a:xfrm>
              <a:off x="2773363" y="3478214"/>
              <a:ext cx="701675" cy="655638"/>
            </a:xfrm>
            <a:custGeom>
              <a:avLst/>
              <a:gdLst>
                <a:gd name="T0" fmla="*/ 241 w 442"/>
                <a:gd name="T1" fmla="*/ 319 h 413"/>
                <a:gd name="T2" fmla="*/ 262 w 442"/>
                <a:gd name="T3" fmla="*/ 303 h 413"/>
                <a:gd name="T4" fmla="*/ 278 w 442"/>
                <a:gd name="T5" fmla="*/ 294 h 413"/>
                <a:gd name="T6" fmla="*/ 298 w 442"/>
                <a:gd name="T7" fmla="*/ 278 h 413"/>
                <a:gd name="T8" fmla="*/ 311 w 442"/>
                <a:gd name="T9" fmla="*/ 262 h 413"/>
                <a:gd name="T10" fmla="*/ 327 w 442"/>
                <a:gd name="T11" fmla="*/ 241 h 413"/>
                <a:gd name="T12" fmla="*/ 343 w 442"/>
                <a:gd name="T13" fmla="*/ 225 h 413"/>
                <a:gd name="T14" fmla="*/ 356 w 442"/>
                <a:gd name="T15" fmla="*/ 204 h 413"/>
                <a:gd name="T16" fmla="*/ 368 w 442"/>
                <a:gd name="T17" fmla="*/ 188 h 413"/>
                <a:gd name="T18" fmla="*/ 384 w 442"/>
                <a:gd name="T19" fmla="*/ 163 h 413"/>
                <a:gd name="T20" fmla="*/ 393 w 442"/>
                <a:gd name="T21" fmla="*/ 147 h 413"/>
                <a:gd name="T22" fmla="*/ 405 w 442"/>
                <a:gd name="T23" fmla="*/ 122 h 413"/>
                <a:gd name="T24" fmla="*/ 417 w 442"/>
                <a:gd name="T25" fmla="*/ 106 h 413"/>
                <a:gd name="T26" fmla="*/ 433 w 442"/>
                <a:gd name="T27" fmla="*/ 86 h 413"/>
                <a:gd name="T28" fmla="*/ 442 w 442"/>
                <a:gd name="T29" fmla="*/ 65 h 413"/>
                <a:gd name="T30" fmla="*/ 442 w 442"/>
                <a:gd name="T31" fmla="*/ 32 h 413"/>
                <a:gd name="T32" fmla="*/ 429 w 442"/>
                <a:gd name="T33" fmla="*/ 16 h 413"/>
                <a:gd name="T34" fmla="*/ 409 w 442"/>
                <a:gd name="T35" fmla="*/ 4 h 413"/>
                <a:gd name="T36" fmla="*/ 376 w 442"/>
                <a:gd name="T37" fmla="*/ 0 h 413"/>
                <a:gd name="T38" fmla="*/ 343 w 442"/>
                <a:gd name="T39" fmla="*/ 4 h 413"/>
                <a:gd name="T40" fmla="*/ 319 w 442"/>
                <a:gd name="T41" fmla="*/ 12 h 413"/>
                <a:gd name="T42" fmla="*/ 298 w 442"/>
                <a:gd name="T43" fmla="*/ 24 h 413"/>
                <a:gd name="T44" fmla="*/ 278 w 442"/>
                <a:gd name="T45" fmla="*/ 32 h 413"/>
                <a:gd name="T46" fmla="*/ 253 w 442"/>
                <a:gd name="T47" fmla="*/ 49 h 413"/>
                <a:gd name="T48" fmla="*/ 237 w 442"/>
                <a:gd name="T49" fmla="*/ 57 h 413"/>
                <a:gd name="T50" fmla="*/ 213 w 442"/>
                <a:gd name="T51" fmla="*/ 73 h 413"/>
                <a:gd name="T52" fmla="*/ 196 w 442"/>
                <a:gd name="T53" fmla="*/ 86 h 413"/>
                <a:gd name="T54" fmla="*/ 180 w 442"/>
                <a:gd name="T55" fmla="*/ 98 h 413"/>
                <a:gd name="T56" fmla="*/ 163 w 442"/>
                <a:gd name="T57" fmla="*/ 114 h 413"/>
                <a:gd name="T58" fmla="*/ 147 w 442"/>
                <a:gd name="T59" fmla="*/ 135 h 413"/>
                <a:gd name="T60" fmla="*/ 131 w 442"/>
                <a:gd name="T61" fmla="*/ 155 h 413"/>
                <a:gd name="T62" fmla="*/ 118 w 442"/>
                <a:gd name="T63" fmla="*/ 172 h 413"/>
                <a:gd name="T64" fmla="*/ 106 w 442"/>
                <a:gd name="T65" fmla="*/ 188 h 413"/>
                <a:gd name="T66" fmla="*/ 90 w 442"/>
                <a:gd name="T67" fmla="*/ 208 h 413"/>
                <a:gd name="T68" fmla="*/ 73 w 442"/>
                <a:gd name="T69" fmla="*/ 225 h 413"/>
                <a:gd name="T70" fmla="*/ 57 w 442"/>
                <a:gd name="T71" fmla="*/ 245 h 413"/>
                <a:gd name="T72" fmla="*/ 41 w 442"/>
                <a:gd name="T73" fmla="*/ 262 h 413"/>
                <a:gd name="T74" fmla="*/ 28 w 442"/>
                <a:gd name="T75" fmla="*/ 278 h 413"/>
                <a:gd name="T76" fmla="*/ 16 w 442"/>
                <a:gd name="T77" fmla="*/ 294 h 413"/>
                <a:gd name="T78" fmla="*/ 4 w 442"/>
                <a:gd name="T79" fmla="*/ 319 h 413"/>
                <a:gd name="T80" fmla="*/ 0 w 442"/>
                <a:gd name="T81" fmla="*/ 352 h 413"/>
                <a:gd name="T82" fmla="*/ 12 w 442"/>
                <a:gd name="T83" fmla="*/ 376 h 413"/>
                <a:gd name="T84" fmla="*/ 16 w 442"/>
                <a:gd name="T85" fmla="*/ 405 h 413"/>
                <a:gd name="T86" fmla="*/ 41 w 442"/>
                <a:gd name="T87" fmla="*/ 413 h 413"/>
                <a:gd name="T88" fmla="*/ 61 w 442"/>
                <a:gd name="T89" fmla="*/ 401 h 413"/>
                <a:gd name="T90" fmla="*/ 73 w 442"/>
                <a:gd name="T91" fmla="*/ 376 h 413"/>
                <a:gd name="T92" fmla="*/ 90 w 442"/>
                <a:gd name="T93" fmla="*/ 364 h 413"/>
                <a:gd name="T94" fmla="*/ 118 w 442"/>
                <a:gd name="T95" fmla="*/ 360 h 413"/>
                <a:gd name="T96" fmla="*/ 147 w 442"/>
                <a:gd name="T97" fmla="*/ 352 h 413"/>
                <a:gd name="T98" fmla="*/ 172 w 442"/>
                <a:gd name="T99" fmla="*/ 348 h 413"/>
                <a:gd name="T100" fmla="*/ 196 w 442"/>
                <a:gd name="T101" fmla="*/ 339 h 413"/>
                <a:gd name="T102" fmla="*/ 221 w 442"/>
                <a:gd name="T103" fmla="*/ 331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42" h="413">
                  <a:moveTo>
                    <a:pt x="225" y="327"/>
                  </a:moveTo>
                  <a:lnTo>
                    <a:pt x="229" y="323"/>
                  </a:lnTo>
                  <a:lnTo>
                    <a:pt x="237" y="319"/>
                  </a:lnTo>
                  <a:lnTo>
                    <a:pt x="241" y="319"/>
                  </a:lnTo>
                  <a:lnTo>
                    <a:pt x="245" y="315"/>
                  </a:lnTo>
                  <a:lnTo>
                    <a:pt x="253" y="311"/>
                  </a:lnTo>
                  <a:lnTo>
                    <a:pt x="253" y="311"/>
                  </a:lnTo>
                  <a:lnTo>
                    <a:pt x="262" y="303"/>
                  </a:lnTo>
                  <a:lnTo>
                    <a:pt x="266" y="303"/>
                  </a:lnTo>
                  <a:lnTo>
                    <a:pt x="270" y="298"/>
                  </a:lnTo>
                  <a:lnTo>
                    <a:pt x="278" y="294"/>
                  </a:lnTo>
                  <a:lnTo>
                    <a:pt x="278" y="294"/>
                  </a:lnTo>
                  <a:lnTo>
                    <a:pt x="286" y="286"/>
                  </a:lnTo>
                  <a:lnTo>
                    <a:pt x="286" y="286"/>
                  </a:lnTo>
                  <a:lnTo>
                    <a:pt x="294" y="278"/>
                  </a:lnTo>
                  <a:lnTo>
                    <a:pt x="298" y="278"/>
                  </a:lnTo>
                  <a:lnTo>
                    <a:pt x="303" y="274"/>
                  </a:lnTo>
                  <a:lnTo>
                    <a:pt x="303" y="270"/>
                  </a:lnTo>
                  <a:lnTo>
                    <a:pt x="311" y="262"/>
                  </a:lnTo>
                  <a:lnTo>
                    <a:pt x="311" y="262"/>
                  </a:lnTo>
                  <a:lnTo>
                    <a:pt x="319" y="253"/>
                  </a:lnTo>
                  <a:lnTo>
                    <a:pt x="319" y="253"/>
                  </a:lnTo>
                  <a:lnTo>
                    <a:pt x="323" y="245"/>
                  </a:lnTo>
                  <a:lnTo>
                    <a:pt x="327" y="241"/>
                  </a:lnTo>
                  <a:lnTo>
                    <a:pt x="331" y="237"/>
                  </a:lnTo>
                  <a:lnTo>
                    <a:pt x="335" y="233"/>
                  </a:lnTo>
                  <a:lnTo>
                    <a:pt x="339" y="229"/>
                  </a:lnTo>
                  <a:lnTo>
                    <a:pt x="343" y="225"/>
                  </a:lnTo>
                  <a:lnTo>
                    <a:pt x="343" y="221"/>
                  </a:lnTo>
                  <a:lnTo>
                    <a:pt x="352" y="213"/>
                  </a:lnTo>
                  <a:lnTo>
                    <a:pt x="352" y="213"/>
                  </a:lnTo>
                  <a:lnTo>
                    <a:pt x="356" y="204"/>
                  </a:lnTo>
                  <a:lnTo>
                    <a:pt x="360" y="200"/>
                  </a:lnTo>
                  <a:lnTo>
                    <a:pt x="364" y="196"/>
                  </a:lnTo>
                  <a:lnTo>
                    <a:pt x="368" y="192"/>
                  </a:lnTo>
                  <a:lnTo>
                    <a:pt x="368" y="188"/>
                  </a:lnTo>
                  <a:lnTo>
                    <a:pt x="372" y="180"/>
                  </a:lnTo>
                  <a:lnTo>
                    <a:pt x="376" y="176"/>
                  </a:lnTo>
                  <a:lnTo>
                    <a:pt x="380" y="172"/>
                  </a:lnTo>
                  <a:lnTo>
                    <a:pt x="384" y="163"/>
                  </a:lnTo>
                  <a:lnTo>
                    <a:pt x="384" y="163"/>
                  </a:lnTo>
                  <a:lnTo>
                    <a:pt x="388" y="155"/>
                  </a:lnTo>
                  <a:lnTo>
                    <a:pt x="393" y="147"/>
                  </a:lnTo>
                  <a:lnTo>
                    <a:pt x="393" y="147"/>
                  </a:lnTo>
                  <a:lnTo>
                    <a:pt x="397" y="139"/>
                  </a:lnTo>
                  <a:lnTo>
                    <a:pt x="401" y="135"/>
                  </a:lnTo>
                  <a:lnTo>
                    <a:pt x="401" y="131"/>
                  </a:lnTo>
                  <a:lnTo>
                    <a:pt x="405" y="122"/>
                  </a:lnTo>
                  <a:lnTo>
                    <a:pt x="409" y="118"/>
                  </a:lnTo>
                  <a:lnTo>
                    <a:pt x="413" y="114"/>
                  </a:lnTo>
                  <a:lnTo>
                    <a:pt x="417" y="110"/>
                  </a:lnTo>
                  <a:lnTo>
                    <a:pt x="417" y="106"/>
                  </a:lnTo>
                  <a:lnTo>
                    <a:pt x="425" y="98"/>
                  </a:lnTo>
                  <a:lnTo>
                    <a:pt x="425" y="98"/>
                  </a:lnTo>
                  <a:lnTo>
                    <a:pt x="429" y="90"/>
                  </a:lnTo>
                  <a:lnTo>
                    <a:pt x="433" y="86"/>
                  </a:lnTo>
                  <a:lnTo>
                    <a:pt x="433" y="82"/>
                  </a:lnTo>
                  <a:lnTo>
                    <a:pt x="438" y="73"/>
                  </a:lnTo>
                  <a:lnTo>
                    <a:pt x="442" y="65"/>
                  </a:lnTo>
                  <a:lnTo>
                    <a:pt x="442" y="65"/>
                  </a:lnTo>
                  <a:lnTo>
                    <a:pt x="442" y="57"/>
                  </a:lnTo>
                  <a:lnTo>
                    <a:pt x="442" y="49"/>
                  </a:lnTo>
                  <a:lnTo>
                    <a:pt x="442" y="41"/>
                  </a:lnTo>
                  <a:lnTo>
                    <a:pt x="442" y="32"/>
                  </a:lnTo>
                  <a:lnTo>
                    <a:pt x="442" y="28"/>
                  </a:lnTo>
                  <a:lnTo>
                    <a:pt x="438" y="24"/>
                  </a:lnTo>
                  <a:lnTo>
                    <a:pt x="433" y="16"/>
                  </a:lnTo>
                  <a:lnTo>
                    <a:pt x="429" y="16"/>
                  </a:lnTo>
                  <a:lnTo>
                    <a:pt x="425" y="8"/>
                  </a:lnTo>
                  <a:lnTo>
                    <a:pt x="417" y="8"/>
                  </a:lnTo>
                  <a:lnTo>
                    <a:pt x="417" y="4"/>
                  </a:lnTo>
                  <a:lnTo>
                    <a:pt x="409" y="4"/>
                  </a:lnTo>
                  <a:lnTo>
                    <a:pt x="401" y="0"/>
                  </a:lnTo>
                  <a:lnTo>
                    <a:pt x="393" y="0"/>
                  </a:lnTo>
                  <a:lnTo>
                    <a:pt x="384" y="0"/>
                  </a:lnTo>
                  <a:lnTo>
                    <a:pt x="376" y="0"/>
                  </a:lnTo>
                  <a:lnTo>
                    <a:pt x="368" y="0"/>
                  </a:lnTo>
                  <a:lnTo>
                    <a:pt x="360" y="0"/>
                  </a:lnTo>
                  <a:lnTo>
                    <a:pt x="352" y="4"/>
                  </a:lnTo>
                  <a:lnTo>
                    <a:pt x="343" y="4"/>
                  </a:lnTo>
                  <a:lnTo>
                    <a:pt x="335" y="8"/>
                  </a:lnTo>
                  <a:lnTo>
                    <a:pt x="335" y="8"/>
                  </a:lnTo>
                  <a:lnTo>
                    <a:pt x="327" y="8"/>
                  </a:lnTo>
                  <a:lnTo>
                    <a:pt x="319" y="12"/>
                  </a:lnTo>
                  <a:lnTo>
                    <a:pt x="315" y="16"/>
                  </a:lnTo>
                  <a:lnTo>
                    <a:pt x="311" y="16"/>
                  </a:lnTo>
                  <a:lnTo>
                    <a:pt x="303" y="20"/>
                  </a:lnTo>
                  <a:lnTo>
                    <a:pt x="298" y="24"/>
                  </a:lnTo>
                  <a:lnTo>
                    <a:pt x="294" y="24"/>
                  </a:lnTo>
                  <a:lnTo>
                    <a:pt x="286" y="28"/>
                  </a:lnTo>
                  <a:lnTo>
                    <a:pt x="282" y="32"/>
                  </a:lnTo>
                  <a:lnTo>
                    <a:pt x="278" y="32"/>
                  </a:lnTo>
                  <a:lnTo>
                    <a:pt x="270" y="37"/>
                  </a:lnTo>
                  <a:lnTo>
                    <a:pt x="266" y="41"/>
                  </a:lnTo>
                  <a:lnTo>
                    <a:pt x="262" y="41"/>
                  </a:lnTo>
                  <a:lnTo>
                    <a:pt x="253" y="49"/>
                  </a:lnTo>
                  <a:lnTo>
                    <a:pt x="253" y="49"/>
                  </a:lnTo>
                  <a:lnTo>
                    <a:pt x="245" y="53"/>
                  </a:lnTo>
                  <a:lnTo>
                    <a:pt x="237" y="57"/>
                  </a:lnTo>
                  <a:lnTo>
                    <a:pt x="237" y="57"/>
                  </a:lnTo>
                  <a:lnTo>
                    <a:pt x="229" y="61"/>
                  </a:lnTo>
                  <a:lnTo>
                    <a:pt x="225" y="65"/>
                  </a:lnTo>
                  <a:lnTo>
                    <a:pt x="221" y="65"/>
                  </a:lnTo>
                  <a:lnTo>
                    <a:pt x="213" y="73"/>
                  </a:lnTo>
                  <a:lnTo>
                    <a:pt x="213" y="73"/>
                  </a:lnTo>
                  <a:lnTo>
                    <a:pt x="204" y="77"/>
                  </a:lnTo>
                  <a:lnTo>
                    <a:pt x="200" y="82"/>
                  </a:lnTo>
                  <a:lnTo>
                    <a:pt x="196" y="86"/>
                  </a:lnTo>
                  <a:lnTo>
                    <a:pt x="192" y="90"/>
                  </a:lnTo>
                  <a:lnTo>
                    <a:pt x="188" y="94"/>
                  </a:lnTo>
                  <a:lnTo>
                    <a:pt x="184" y="98"/>
                  </a:lnTo>
                  <a:lnTo>
                    <a:pt x="180" y="98"/>
                  </a:lnTo>
                  <a:lnTo>
                    <a:pt x="172" y="106"/>
                  </a:lnTo>
                  <a:lnTo>
                    <a:pt x="172" y="106"/>
                  </a:lnTo>
                  <a:lnTo>
                    <a:pt x="163" y="114"/>
                  </a:lnTo>
                  <a:lnTo>
                    <a:pt x="163" y="114"/>
                  </a:lnTo>
                  <a:lnTo>
                    <a:pt x="159" y="122"/>
                  </a:lnTo>
                  <a:lnTo>
                    <a:pt x="155" y="127"/>
                  </a:lnTo>
                  <a:lnTo>
                    <a:pt x="151" y="131"/>
                  </a:lnTo>
                  <a:lnTo>
                    <a:pt x="147" y="135"/>
                  </a:lnTo>
                  <a:lnTo>
                    <a:pt x="143" y="139"/>
                  </a:lnTo>
                  <a:lnTo>
                    <a:pt x="139" y="143"/>
                  </a:lnTo>
                  <a:lnTo>
                    <a:pt x="135" y="147"/>
                  </a:lnTo>
                  <a:lnTo>
                    <a:pt x="131" y="155"/>
                  </a:lnTo>
                  <a:lnTo>
                    <a:pt x="131" y="155"/>
                  </a:lnTo>
                  <a:lnTo>
                    <a:pt x="123" y="163"/>
                  </a:lnTo>
                  <a:lnTo>
                    <a:pt x="123" y="168"/>
                  </a:lnTo>
                  <a:lnTo>
                    <a:pt x="118" y="172"/>
                  </a:lnTo>
                  <a:lnTo>
                    <a:pt x="114" y="180"/>
                  </a:lnTo>
                  <a:lnTo>
                    <a:pt x="114" y="180"/>
                  </a:lnTo>
                  <a:lnTo>
                    <a:pt x="106" y="188"/>
                  </a:lnTo>
                  <a:lnTo>
                    <a:pt x="106" y="188"/>
                  </a:lnTo>
                  <a:lnTo>
                    <a:pt x="98" y="196"/>
                  </a:lnTo>
                  <a:lnTo>
                    <a:pt x="98" y="196"/>
                  </a:lnTo>
                  <a:lnTo>
                    <a:pt x="90" y="204"/>
                  </a:lnTo>
                  <a:lnTo>
                    <a:pt x="90" y="208"/>
                  </a:lnTo>
                  <a:lnTo>
                    <a:pt x="86" y="213"/>
                  </a:lnTo>
                  <a:lnTo>
                    <a:pt x="82" y="217"/>
                  </a:lnTo>
                  <a:lnTo>
                    <a:pt x="78" y="221"/>
                  </a:lnTo>
                  <a:lnTo>
                    <a:pt x="73" y="225"/>
                  </a:lnTo>
                  <a:lnTo>
                    <a:pt x="69" y="229"/>
                  </a:lnTo>
                  <a:lnTo>
                    <a:pt x="65" y="233"/>
                  </a:lnTo>
                  <a:lnTo>
                    <a:pt x="61" y="237"/>
                  </a:lnTo>
                  <a:lnTo>
                    <a:pt x="57" y="245"/>
                  </a:lnTo>
                  <a:lnTo>
                    <a:pt x="57" y="245"/>
                  </a:lnTo>
                  <a:lnTo>
                    <a:pt x="49" y="253"/>
                  </a:lnTo>
                  <a:lnTo>
                    <a:pt x="49" y="253"/>
                  </a:lnTo>
                  <a:lnTo>
                    <a:pt x="41" y="262"/>
                  </a:lnTo>
                  <a:lnTo>
                    <a:pt x="41" y="262"/>
                  </a:lnTo>
                  <a:lnTo>
                    <a:pt x="33" y="270"/>
                  </a:lnTo>
                  <a:lnTo>
                    <a:pt x="33" y="270"/>
                  </a:lnTo>
                  <a:lnTo>
                    <a:pt x="28" y="278"/>
                  </a:lnTo>
                  <a:lnTo>
                    <a:pt x="24" y="282"/>
                  </a:lnTo>
                  <a:lnTo>
                    <a:pt x="20" y="286"/>
                  </a:lnTo>
                  <a:lnTo>
                    <a:pt x="16" y="294"/>
                  </a:lnTo>
                  <a:lnTo>
                    <a:pt x="16" y="294"/>
                  </a:lnTo>
                  <a:lnTo>
                    <a:pt x="12" y="303"/>
                  </a:lnTo>
                  <a:lnTo>
                    <a:pt x="8" y="311"/>
                  </a:lnTo>
                  <a:lnTo>
                    <a:pt x="8" y="311"/>
                  </a:lnTo>
                  <a:lnTo>
                    <a:pt x="4" y="319"/>
                  </a:lnTo>
                  <a:lnTo>
                    <a:pt x="0" y="327"/>
                  </a:lnTo>
                  <a:lnTo>
                    <a:pt x="0" y="335"/>
                  </a:lnTo>
                  <a:lnTo>
                    <a:pt x="0" y="343"/>
                  </a:lnTo>
                  <a:lnTo>
                    <a:pt x="0" y="352"/>
                  </a:lnTo>
                  <a:lnTo>
                    <a:pt x="4" y="360"/>
                  </a:lnTo>
                  <a:lnTo>
                    <a:pt x="8" y="364"/>
                  </a:lnTo>
                  <a:lnTo>
                    <a:pt x="8" y="368"/>
                  </a:lnTo>
                  <a:lnTo>
                    <a:pt x="12" y="376"/>
                  </a:lnTo>
                  <a:lnTo>
                    <a:pt x="8" y="384"/>
                  </a:lnTo>
                  <a:lnTo>
                    <a:pt x="8" y="393"/>
                  </a:lnTo>
                  <a:lnTo>
                    <a:pt x="12" y="401"/>
                  </a:lnTo>
                  <a:lnTo>
                    <a:pt x="16" y="405"/>
                  </a:lnTo>
                  <a:lnTo>
                    <a:pt x="16" y="409"/>
                  </a:lnTo>
                  <a:lnTo>
                    <a:pt x="24" y="409"/>
                  </a:lnTo>
                  <a:lnTo>
                    <a:pt x="33" y="413"/>
                  </a:lnTo>
                  <a:lnTo>
                    <a:pt x="41" y="413"/>
                  </a:lnTo>
                  <a:lnTo>
                    <a:pt x="49" y="409"/>
                  </a:lnTo>
                  <a:lnTo>
                    <a:pt x="53" y="409"/>
                  </a:lnTo>
                  <a:lnTo>
                    <a:pt x="57" y="405"/>
                  </a:lnTo>
                  <a:lnTo>
                    <a:pt x="61" y="401"/>
                  </a:lnTo>
                  <a:lnTo>
                    <a:pt x="65" y="393"/>
                  </a:lnTo>
                  <a:lnTo>
                    <a:pt x="65" y="393"/>
                  </a:lnTo>
                  <a:lnTo>
                    <a:pt x="65" y="384"/>
                  </a:lnTo>
                  <a:lnTo>
                    <a:pt x="73" y="376"/>
                  </a:lnTo>
                  <a:lnTo>
                    <a:pt x="73" y="376"/>
                  </a:lnTo>
                  <a:lnTo>
                    <a:pt x="82" y="368"/>
                  </a:lnTo>
                  <a:lnTo>
                    <a:pt x="86" y="368"/>
                  </a:lnTo>
                  <a:lnTo>
                    <a:pt x="90" y="364"/>
                  </a:lnTo>
                  <a:lnTo>
                    <a:pt x="98" y="364"/>
                  </a:lnTo>
                  <a:lnTo>
                    <a:pt x="106" y="360"/>
                  </a:lnTo>
                  <a:lnTo>
                    <a:pt x="114" y="360"/>
                  </a:lnTo>
                  <a:lnTo>
                    <a:pt x="118" y="360"/>
                  </a:lnTo>
                  <a:lnTo>
                    <a:pt x="123" y="356"/>
                  </a:lnTo>
                  <a:lnTo>
                    <a:pt x="131" y="356"/>
                  </a:lnTo>
                  <a:lnTo>
                    <a:pt x="139" y="356"/>
                  </a:lnTo>
                  <a:lnTo>
                    <a:pt x="147" y="352"/>
                  </a:lnTo>
                  <a:lnTo>
                    <a:pt x="155" y="352"/>
                  </a:lnTo>
                  <a:lnTo>
                    <a:pt x="159" y="352"/>
                  </a:lnTo>
                  <a:lnTo>
                    <a:pt x="163" y="348"/>
                  </a:lnTo>
                  <a:lnTo>
                    <a:pt x="172" y="348"/>
                  </a:lnTo>
                  <a:lnTo>
                    <a:pt x="180" y="343"/>
                  </a:lnTo>
                  <a:lnTo>
                    <a:pt x="188" y="343"/>
                  </a:lnTo>
                  <a:lnTo>
                    <a:pt x="188" y="343"/>
                  </a:lnTo>
                  <a:lnTo>
                    <a:pt x="196" y="339"/>
                  </a:lnTo>
                  <a:lnTo>
                    <a:pt x="204" y="335"/>
                  </a:lnTo>
                  <a:lnTo>
                    <a:pt x="208" y="335"/>
                  </a:lnTo>
                  <a:lnTo>
                    <a:pt x="213" y="331"/>
                  </a:lnTo>
                  <a:lnTo>
                    <a:pt x="221" y="331"/>
                  </a:lnTo>
                  <a:lnTo>
                    <a:pt x="225" y="32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11" name="Rectangle 1321"/>
            <p:cNvSpPr>
              <a:spLocks noChangeArrowheads="1"/>
            </p:cNvSpPr>
            <p:nvPr/>
          </p:nvSpPr>
          <p:spPr bwMode="auto">
            <a:xfrm>
              <a:off x="3130551" y="39973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2" name="Freeform 1322"/>
            <p:cNvSpPr>
              <a:spLocks/>
            </p:cNvSpPr>
            <p:nvPr/>
          </p:nvSpPr>
          <p:spPr bwMode="auto">
            <a:xfrm>
              <a:off x="2500313" y="4068764"/>
              <a:ext cx="207963" cy="169863"/>
            </a:xfrm>
            <a:custGeom>
              <a:avLst/>
              <a:gdLst>
                <a:gd name="T0" fmla="*/ 8 w 131"/>
                <a:gd name="T1" fmla="*/ 53 h 107"/>
                <a:gd name="T2" fmla="*/ 8 w 131"/>
                <a:gd name="T3" fmla="*/ 53 h 107"/>
                <a:gd name="T4" fmla="*/ 4 w 131"/>
                <a:gd name="T5" fmla="*/ 62 h 107"/>
                <a:gd name="T6" fmla="*/ 0 w 131"/>
                <a:gd name="T7" fmla="*/ 70 h 107"/>
                <a:gd name="T8" fmla="*/ 0 w 131"/>
                <a:gd name="T9" fmla="*/ 78 h 107"/>
                <a:gd name="T10" fmla="*/ 4 w 131"/>
                <a:gd name="T11" fmla="*/ 86 h 107"/>
                <a:gd name="T12" fmla="*/ 8 w 131"/>
                <a:gd name="T13" fmla="*/ 90 h 107"/>
                <a:gd name="T14" fmla="*/ 8 w 131"/>
                <a:gd name="T15" fmla="*/ 94 h 107"/>
                <a:gd name="T16" fmla="*/ 16 w 131"/>
                <a:gd name="T17" fmla="*/ 98 h 107"/>
                <a:gd name="T18" fmla="*/ 16 w 131"/>
                <a:gd name="T19" fmla="*/ 102 h 107"/>
                <a:gd name="T20" fmla="*/ 25 w 131"/>
                <a:gd name="T21" fmla="*/ 102 h 107"/>
                <a:gd name="T22" fmla="*/ 33 w 131"/>
                <a:gd name="T23" fmla="*/ 107 h 107"/>
                <a:gd name="T24" fmla="*/ 41 w 131"/>
                <a:gd name="T25" fmla="*/ 107 h 107"/>
                <a:gd name="T26" fmla="*/ 49 w 131"/>
                <a:gd name="T27" fmla="*/ 107 h 107"/>
                <a:gd name="T28" fmla="*/ 57 w 131"/>
                <a:gd name="T29" fmla="*/ 107 h 107"/>
                <a:gd name="T30" fmla="*/ 65 w 131"/>
                <a:gd name="T31" fmla="*/ 107 h 107"/>
                <a:gd name="T32" fmla="*/ 74 w 131"/>
                <a:gd name="T33" fmla="*/ 102 h 107"/>
                <a:gd name="T34" fmla="*/ 82 w 131"/>
                <a:gd name="T35" fmla="*/ 102 h 107"/>
                <a:gd name="T36" fmla="*/ 86 w 131"/>
                <a:gd name="T37" fmla="*/ 102 h 107"/>
                <a:gd name="T38" fmla="*/ 90 w 131"/>
                <a:gd name="T39" fmla="*/ 98 h 107"/>
                <a:gd name="T40" fmla="*/ 98 w 131"/>
                <a:gd name="T41" fmla="*/ 94 h 107"/>
                <a:gd name="T42" fmla="*/ 102 w 131"/>
                <a:gd name="T43" fmla="*/ 94 h 107"/>
                <a:gd name="T44" fmla="*/ 106 w 131"/>
                <a:gd name="T45" fmla="*/ 90 h 107"/>
                <a:gd name="T46" fmla="*/ 110 w 131"/>
                <a:gd name="T47" fmla="*/ 86 h 107"/>
                <a:gd name="T48" fmla="*/ 115 w 131"/>
                <a:gd name="T49" fmla="*/ 82 h 107"/>
                <a:gd name="T50" fmla="*/ 115 w 131"/>
                <a:gd name="T51" fmla="*/ 78 h 107"/>
                <a:gd name="T52" fmla="*/ 123 w 131"/>
                <a:gd name="T53" fmla="*/ 70 h 107"/>
                <a:gd name="T54" fmla="*/ 123 w 131"/>
                <a:gd name="T55" fmla="*/ 70 h 107"/>
                <a:gd name="T56" fmla="*/ 127 w 131"/>
                <a:gd name="T57" fmla="*/ 62 h 107"/>
                <a:gd name="T58" fmla="*/ 127 w 131"/>
                <a:gd name="T59" fmla="*/ 53 h 107"/>
                <a:gd name="T60" fmla="*/ 131 w 131"/>
                <a:gd name="T61" fmla="*/ 45 h 107"/>
                <a:gd name="T62" fmla="*/ 131 w 131"/>
                <a:gd name="T63" fmla="*/ 45 h 107"/>
                <a:gd name="T64" fmla="*/ 131 w 131"/>
                <a:gd name="T65" fmla="*/ 37 h 107"/>
                <a:gd name="T66" fmla="*/ 131 w 131"/>
                <a:gd name="T67" fmla="*/ 29 h 107"/>
                <a:gd name="T68" fmla="*/ 131 w 131"/>
                <a:gd name="T69" fmla="*/ 21 h 107"/>
                <a:gd name="T70" fmla="*/ 131 w 131"/>
                <a:gd name="T71" fmla="*/ 17 h 107"/>
                <a:gd name="T72" fmla="*/ 127 w 131"/>
                <a:gd name="T73" fmla="*/ 12 h 107"/>
                <a:gd name="T74" fmla="*/ 123 w 131"/>
                <a:gd name="T75" fmla="*/ 4 h 107"/>
                <a:gd name="T76" fmla="*/ 115 w 131"/>
                <a:gd name="T77" fmla="*/ 4 h 107"/>
                <a:gd name="T78" fmla="*/ 115 w 131"/>
                <a:gd name="T79" fmla="*/ 0 h 107"/>
                <a:gd name="T80" fmla="*/ 106 w 131"/>
                <a:gd name="T81" fmla="*/ 0 h 107"/>
                <a:gd name="T82" fmla="*/ 98 w 131"/>
                <a:gd name="T83" fmla="*/ 0 h 107"/>
                <a:gd name="T84" fmla="*/ 90 w 131"/>
                <a:gd name="T85" fmla="*/ 0 h 107"/>
                <a:gd name="T86" fmla="*/ 86 w 131"/>
                <a:gd name="T87" fmla="*/ 4 h 107"/>
                <a:gd name="T88" fmla="*/ 82 w 131"/>
                <a:gd name="T89" fmla="*/ 4 h 107"/>
                <a:gd name="T90" fmla="*/ 74 w 131"/>
                <a:gd name="T91" fmla="*/ 8 h 107"/>
                <a:gd name="T92" fmla="*/ 65 w 131"/>
                <a:gd name="T93" fmla="*/ 8 h 107"/>
                <a:gd name="T94" fmla="*/ 61 w 131"/>
                <a:gd name="T95" fmla="*/ 12 h 107"/>
                <a:gd name="T96" fmla="*/ 57 w 131"/>
                <a:gd name="T97" fmla="*/ 12 h 107"/>
                <a:gd name="T98" fmla="*/ 49 w 131"/>
                <a:gd name="T99" fmla="*/ 17 h 107"/>
                <a:gd name="T100" fmla="*/ 45 w 131"/>
                <a:gd name="T101" fmla="*/ 21 h 107"/>
                <a:gd name="T102" fmla="*/ 41 w 131"/>
                <a:gd name="T103" fmla="*/ 21 h 107"/>
                <a:gd name="T104" fmla="*/ 33 w 131"/>
                <a:gd name="T105" fmla="*/ 29 h 107"/>
                <a:gd name="T106" fmla="*/ 33 w 131"/>
                <a:gd name="T107" fmla="*/ 29 h 107"/>
                <a:gd name="T108" fmla="*/ 25 w 131"/>
                <a:gd name="T109" fmla="*/ 33 h 107"/>
                <a:gd name="T110" fmla="*/ 20 w 131"/>
                <a:gd name="T111" fmla="*/ 37 h 107"/>
                <a:gd name="T112" fmla="*/ 16 w 131"/>
                <a:gd name="T113" fmla="*/ 41 h 107"/>
                <a:gd name="T114" fmla="*/ 12 w 131"/>
                <a:gd name="T115" fmla="*/ 45 h 107"/>
                <a:gd name="T116" fmla="*/ 8 w 131"/>
                <a:gd name="T117"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1" h="107">
                  <a:moveTo>
                    <a:pt x="8" y="53"/>
                  </a:moveTo>
                  <a:lnTo>
                    <a:pt x="8" y="53"/>
                  </a:lnTo>
                  <a:lnTo>
                    <a:pt x="4" y="62"/>
                  </a:lnTo>
                  <a:lnTo>
                    <a:pt x="0" y="70"/>
                  </a:lnTo>
                  <a:lnTo>
                    <a:pt x="0" y="78"/>
                  </a:lnTo>
                  <a:lnTo>
                    <a:pt x="4" y="86"/>
                  </a:lnTo>
                  <a:lnTo>
                    <a:pt x="8" y="90"/>
                  </a:lnTo>
                  <a:lnTo>
                    <a:pt x="8" y="94"/>
                  </a:lnTo>
                  <a:lnTo>
                    <a:pt x="16" y="98"/>
                  </a:lnTo>
                  <a:lnTo>
                    <a:pt x="16" y="102"/>
                  </a:lnTo>
                  <a:lnTo>
                    <a:pt x="25" y="102"/>
                  </a:lnTo>
                  <a:lnTo>
                    <a:pt x="33" y="107"/>
                  </a:lnTo>
                  <a:lnTo>
                    <a:pt x="41" y="107"/>
                  </a:lnTo>
                  <a:lnTo>
                    <a:pt x="49" y="107"/>
                  </a:lnTo>
                  <a:lnTo>
                    <a:pt x="57" y="107"/>
                  </a:lnTo>
                  <a:lnTo>
                    <a:pt x="65" y="107"/>
                  </a:lnTo>
                  <a:lnTo>
                    <a:pt x="74" y="102"/>
                  </a:lnTo>
                  <a:lnTo>
                    <a:pt x="82" y="102"/>
                  </a:lnTo>
                  <a:lnTo>
                    <a:pt x="86" y="102"/>
                  </a:lnTo>
                  <a:lnTo>
                    <a:pt x="90" y="98"/>
                  </a:lnTo>
                  <a:lnTo>
                    <a:pt x="98" y="94"/>
                  </a:lnTo>
                  <a:lnTo>
                    <a:pt x="102" y="94"/>
                  </a:lnTo>
                  <a:lnTo>
                    <a:pt x="106" y="90"/>
                  </a:lnTo>
                  <a:lnTo>
                    <a:pt x="110" y="86"/>
                  </a:lnTo>
                  <a:lnTo>
                    <a:pt x="115" y="82"/>
                  </a:lnTo>
                  <a:lnTo>
                    <a:pt x="115" y="78"/>
                  </a:lnTo>
                  <a:lnTo>
                    <a:pt x="123" y="70"/>
                  </a:lnTo>
                  <a:lnTo>
                    <a:pt x="123" y="70"/>
                  </a:lnTo>
                  <a:lnTo>
                    <a:pt x="127" y="62"/>
                  </a:lnTo>
                  <a:lnTo>
                    <a:pt x="127" y="53"/>
                  </a:lnTo>
                  <a:lnTo>
                    <a:pt x="131" y="45"/>
                  </a:lnTo>
                  <a:lnTo>
                    <a:pt x="131" y="45"/>
                  </a:lnTo>
                  <a:lnTo>
                    <a:pt x="131" y="37"/>
                  </a:lnTo>
                  <a:lnTo>
                    <a:pt x="131" y="29"/>
                  </a:lnTo>
                  <a:lnTo>
                    <a:pt x="131" y="21"/>
                  </a:lnTo>
                  <a:lnTo>
                    <a:pt x="131" y="17"/>
                  </a:lnTo>
                  <a:lnTo>
                    <a:pt x="127" y="12"/>
                  </a:lnTo>
                  <a:lnTo>
                    <a:pt x="123" y="4"/>
                  </a:lnTo>
                  <a:lnTo>
                    <a:pt x="115" y="4"/>
                  </a:lnTo>
                  <a:lnTo>
                    <a:pt x="115" y="0"/>
                  </a:lnTo>
                  <a:lnTo>
                    <a:pt x="106" y="0"/>
                  </a:lnTo>
                  <a:lnTo>
                    <a:pt x="98" y="0"/>
                  </a:lnTo>
                  <a:lnTo>
                    <a:pt x="90" y="0"/>
                  </a:lnTo>
                  <a:lnTo>
                    <a:pt x="86" y="4"/>
                  </a:lnTo>
                  <a:lnTo>
                    <a:pt x="82" y="4"/>
                  </a:lnTo>
                  <a:lnTo>
                    <a:pt x="74" y="8"/>
                  </a:lnTo>
                  <a:lnTo>
                    <a:pt x="65" y="8"/>
                  </a:lnTo>
                  <a:lnTo>
                    <a:pt x="61" y="12"/>
                  </a:lnTo>
                  <a:lnTo>
                    <a:pt x="57" y="12"/>
                  </a:lnTo>
                  <a:lnTo>
                    <a:pt x="49" y="17"/>
                  </a:lnTo>
                  <a:lnTo>
                    <a:pt x="45" y="21"/>
                  </a:lnTo>
                  <a:lnTo>
                    <a:pt x="41" y="21"/>
                  </a:lnTo>
                  <a:lnTo>
                    <a:pt x="33" y="29"/>
                  </a:lnTo>
                  <a:lnTo>
                    <a:pt x="33" y="29"/>
                  </a:lnTo>
                  <a:lnTo>
                    <a:pt x="25" y="33"/>
                  </a:lnTo>
                  <a:lnTo>
                    <a:pt x="20" y="37"/>
                  </a:lnTo>
                  <a:lnTo>
                    <a:pt x="16" y="41"/>
                  </a:lnTo>
                  <a:lnTo>
                    <a:pt x="12" y="45"/>
                  </a:lnTo>
                  <a:lnTo>
                    <a:pt x="8" y="5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13" name="Rectangle 1323"/>
            <p:cNvSpPr>
              <a:spLocks noChangeArrowheads="1"/>
            </p:cNvSpPr>
            <p:nvPr/>
          </p:nvSpPr>
          <p:spPr bwMode="auto">
            <a:xfrm>
              <a:off x="2513013" y="415290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4" name="Freeform 1324"/>
            <p:cNvSpPr>
              <a:spLocks/>
            </p:cNvSpPr>
            <p:nvPr/>
          </p:nvSpPr>
          <p:spPr bwMode="auto">
            <a:xfrm>
              <a:off x="2817813" y="3503614"/>
              <a:ext cx="617538" cy="533400"/>
            </a:xfrm>
            <a:custGeom>
              <a:avLst/>
              <a:gdLst>
                <a:gd name="T0" fmla="*/ 242 w 389"/>
                <a:gd name="T1" fmla="*/ 278 h 336"/>
                <a:gd name="T2" fmla="*/ 250 w 389"/>
                <a:gd name="T3" fmla="*/ 270 h 336"/>
                <a:gd name="T4" fmla="*/ 266 w 389"/>
                <a:gd name="T5" fmla="*/ 258 h 336"/>
                <a:gd name="T6" fmla="*/ 279 w 389"/>
                <a:gd name="T7" fmla="*/ 246 h 336"/>
                <a:gd name="T8" fmla="*/ 291 w 389"/>
                <a:gd name="T9" fmla="*/ 229 h 336"/>
                <a:gd name="T10" fmla="*/ 299 w 389"/>
                <a:gd name="T11" fmla="*/ 217 h 336"/>
                <a:gd name="T12" fmla="*/ 307 w 389"/>
                <a:gd name="T13" fmla="*/ 205 h 336"/>
                <a:gd name="T14" fmla="*/ 320 w 389"/>
                <a:gd name="T15" fmla="*/ 188 h 336"/>
                <a:gd name="T16" fmla="*/ 332 w 389"/>
                <a:gd name="T17" fmla="*/ 172 h 336"/>
                <a:gd name="T18" fmla="*/ 340 w 389"/>
                <a:gd name="T19" fmla="*/ 160 h 336"/>
                <a:gd name="T20" fmla="*/ 348 w 389"/>
                <a:gd name="T21" fmla="*/ 143 h 336"/>
                <a:gd name="T22" fmla="*/ 356 w 389"/>
                <a:gd name="T23" fmla="*/ 127 h 336"/>
                <a:gd name="T24" fmla="*/ 365 w 389"/>
                <a:gd name="T25" fmla="*/ 111 h 336"/>
                <a:gd name="T26" fmla="*/ 373 w 389"/>
                <a:gd name="T27" fmla="*/ 94 h 336"/>
                <a:gd name="T28" fmla="*/ 381 w 389"/>
                <a:gd name="T29" fmla="*/ 82 h 336"/>
                <a:gd name="T30" fmla="*/ 389 w 389"/>
                <a:gd name="T31" fmla="*/ 61 h 336"/>
                <a:gd name="T32" fmla="*/ 389 w 389"/>
                <a:gd name="T33" fmla="*/ 41 h 336"/>
                <a:gd name="T34" fmla="*/ 381 w 389"/>
                <a:gd name="T35" fmla="*/ 25 h 336"/>
                <a:gd name="T36" fmla="*/ 373 w 389"/>
                <a:gd name="T37" fmla="*/ 12 h 336"/>
                <a:gd name="T38" fmla="*/ 356 w 389"/>
                <a:gd name="T39" fmla="*/ 4 h 336"/>
                <a:gd name="T40" fmla="*/ 332 w 389"/>
                <a:gd name="T41" fmla="*/ 0 h 336"/>
                <a:gd name="T42" fmla="*/ 307 w 389"/>
                <a:gd name="T43" fmla="*/ 4 h 336"/>
                <a:gd name="T44" fmla="*/ 291 w 389"/>
                <a:gd name="T45" fmla="*/ 8 h 336"/>
                <a:gd name="T46" fmla="*/ 275 w 389"/>
                <a:gd name="T47" fmla="*/ 16 h 336"/>
                <a:gd name="T48" fmla="*/ 258 w 389"/>
                <a:gd name="T49" fmla="*/ 25 h 336"/>
                <a:gd name="T50" fmla="*/ 242 w 389"/>
                <a:gd name="T51" fmla="*/ 33 h 336"/>
                <a:gd name="T52" fmla="*/ 225 w 389"/>
                <a:gd name="T53" fmla="*/ 41 h 336"/>
                <a:gd name="T54" fmla="*/ 209 w 389"/>
                <a:gd name="T55" fmla="*/ 49 h 336"/>
                <a:gd name="T56" fmla="*/ 193 w 389"/>
                <a:gd name="T57" fmla="*/ 57 h 336"/>
                <a:gd name="T58" fmla="*/ 176 w 389"/>
                <a:gd name="T59" fmla="*/ 70 h 336"/>
                <a:gd name="T60" fmla="*/ 164 w 389"/>
                <a:gd name="T61" fmla="*/ 82 h 336"/>
                <a:gd name="T62" fmla="*/ 152 w 389"/>
                <a:gd name="T63" fmla="*/ 94 h 336"/>
                <a:gd name="T64" fmla="*/ 140 w 389"/>
                <a:gd name="T65" fmla="*/ 106 h 336"/>
                <a:gd name="T66" fmla="*/ 127 w 389"/>
                <a:gd name="T67" fmla="*/ 119 h 336"/>
                <a:gd name="T68" fmla="*/ 115 w 389"/>
                <a:gd name="T69" fmla="*/ 131 h 336"/>
                <a:gd name="T70" fmla="*/ 103 w 389"/>
                <a:gd name="T71" fmla="*/ 147 h 336"/>
                <a:gd name="T72" fmla="*/ 95 w 389"/>
                <a:gd name="T73" fmla="*/ 164 h 336"/>
                <a:gd name="T74" fmla="*/ 86 w 389"/>
                <a:gd name="T75" fmla="*/ 172 h 336"/>
                <a:gd name="T76" fmla="*/ 74 w 389"/>
                <a:gd name="T77" fmla="*/ 188 h 336"/>
                <a:gd name="T78" fmla="*/ 62 w 389"/>
                <a:gd name="T79" fmla="*/ 205 h 336"/>
                <a:gd name="T80" fmla="*/ 54 w 389"/>
                <a:gd name="T81" fmla="*/ 213 h 336"/>
                <a:gd name="T82" fmla="*/ 41 w 389"/>
                <a:gd name="T83" fmla="*/ 229 h 336"/>
                <a:gd name="T84" fmla="*/ 29 w 389"/>
                <a:gd name="T85" fmla="*/ 246 h 336"/>
                <a:gd name="T86" fmla="*/ 21 w 389"/>
                <a:gd name="T87" fmla="*/ 254 h 336"/>
                <a:gd name="T88" fmla="*/ 9 w 389"/>
                <a:gd name="T89" fmla="*/ 270 h 336"/>
                <a:gd name="T90" fmla="*/ 0 w 389"/>
                <a:gd name="T91" fmla="*/ 287 h 336"/>
                <a:gd name="T92" fmla="*/ 5 w 389"/>
                <a:gd name="T93" fmla="*/ 307 h 336"/>
                <a:gd name="T94" fmla="*/ 13 w 389"/>
                <a:gd name="T95" fmla="*/ 319 h 336"/>
                <a:gd name="T96" fmla="*/ 29 w 389"/>
                <a:gd name="T97" fmla="*/ 332 h 336"/>
                <a:gd name="T98" fmla="*/ 45 w 389"/>
                <a:gd name="T99" fmla="*/ 336 h 336"/>
                <a:gd name="T100" fmla="*/ 70 w 389"/>
                <a:gd name="T101" fmla="*/ 336 h 336"/>
                <a:gd name="T102" fmla="*/ 95 w 389"/>
                <a:gd name="T103" fmla="*/ 336 h 336"/>
                <a:gd name="T104" fmla="*/ 111 w 389"/>
                <a:gd name="T105" fmla="*/ 332 h 336"/>
                <a:gd name="T106" fmla="*/ 135 w 389"/>
                <a:gd name="T107" fmla="*/ 327 h 336"/>
                <a:gd name="T108" fmla="*/ 152 w 389"/>
                <a:gd name="T109" fmla="*/ 323 h 336"/>
                <a:gd name="T110" fmla="*/ 168 w 389"/>
                <a:gd name="T111" fmla="*/ 319 h 336"/>
                <a:gd name="T112" fmla="*/ 189 w 389"/>
                <a:gd name="T113" fmla="*/ 311 h 336"/>
                <a:gd name="T114" fmla="*/ 205 w 389"/>
                <a:gd name="T115" fmla="*/ 303 h 336"/>
                <a:gd name="T116" fmla="*/ 217 w 389"/>
                <a:gd name="T117" fmla="*/ 29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9" h="336">
                  <a:moveTo>
                    <a:pt x="230" y="287"/>
                  </a:moveTo>
                  <a:lnTo>
                    <a:pt x="234" y="282"/>
                  </a:lnTo>
                  <a:lnTo>
                    <a:pt x="242" y="278"/>
                  </a:lnTo>
                  <a:lnTo>
                    <a:pt x="242" y="278"/>
                  </a:lnTo>
                  <a:lnTo>
                    <a:pt x="250" y="270"/>
                  </a:lnTo>
                  <a:lnTo>
                    <a:pt x="250" y="270"/>
                  </a:lnTo>
                  <a:lnTo>
                    <a:pt x="258" y="266"/>
                  </a:lnTo>
                  <a:lnTo>
                    <a:pt x="262" y="262"/>
                  </a:lnTo>
                  <a:lnTo>
                    <a:pt x="266" y="258"/>
                  </a:lnTo>
                  <a:lnTo>
                    <a:pt x="270" y="254"/>
                  </a:lnTo>
                  <a:lnTo>
                    <a:pt x="275" y="250"/>
                  </a:lnTo>
                  <a:lnTo>
                    <a:pt x="279" y="246"/>
                  </a:lnTo>
                  <a:lnTo>
                    <a:pt x="283" y="237"/>
                  </a:lnTo>
                  <a:lnTo>
                    <a:pt x="283" y="237"/>
                  </a:lnTo>
                  <a:lnTo>
                    <a:pt x="291" y="229"/>
                  </a:lnTo>
                  <a:lnTo>
                    <a:pt x="291" y="229"/>
                  </a:lnTo>
                  <a:lnTo>
                    <a:pt x="295" y="221"/>
                  </a:lnTo>
                  <a:lnTo>
                    <a:pt x="299" y="217"/>
                  </a:lnTo>
                  <a:lnTo>
                    <a:pt x="303" y="213"/>
                  </a:lnTo>
                  <a:lnTo>
                    <a:pt x="307" y="209"/>
                  </a:lnTo>
                  <a:lnTo>
                    <a:pt x="307" y="205"/>
                  </a:lnTo>
                  <a:lnTo>
                    <a:pt x="315" y="197"/>
                  </a:lnTo>
                  <a:lnTo>
                    <a:pt x="315" y="197"/>
                  </a:lnTo>
                  <a:lnTo>
                    <a:pt x="320" y="188"/>
                  </a:lnTo>
                  <a:lnTo>
                    <a:pt x="324" y="184"/>
                  </a:lnTo>
                  <a:lnTo>
                    <a:pt x="328" y="180"/>
                  </a:lnTo>
                  <a:lnTo>
                    <a:pt x="332" y="172"/>
                  </a:lnTo>
                  <a:lnTo>
                    <a:pt x="332" y="172"/>
                  </a:lnTo>
                  <a:lnTo>
                    <a:pt x="336" y="164"/>
                  </a:lnTo>
                  <a:lnTo>
                    <a:pt x="340" y="160"/>
                  </a:lnTo>
                  <a:lnTo>
                    <a:pt x="340" y="156"/>
                  </a:lnTo>
                  <a:lnTo>
                    <a:pt x="344" y="147"/>
                  </a:lnTo>
                  <a:lnTo>
                    <a:pt x="348" y="143"/>
                  </a:lnTo>
                  <a:lnTo>
                    <a:pt x="348" y="139"/>
                  </a:lnTo>
                  <a:lnTo>
                    <a:pt x="352" y="131"/>
                  </a:lnTo>
                  <a:lnTo>
                    <a:pt x="356" y="127"/>
                  </a:lnTo>
                  <a:lnTo>
                    <a:pt x="356" y="123"/>
                  </a:lnTo>
                  <a:lnTo>
                    <a:pt x="360" y="115"/>
                  </a:lnTo>
                  <a:lnTo>
                    <a:pt x="365" y="111"/>
                  </a:lnTo>
                  <a:lnTo>
                    <a:pt x="365" y="106"/>
                  </a:lnTo>
                  <a:lnTo>
                    <a:pt x="369" y="98"/>
                  </a:lnTo>
                  <a:lnTo>
                    <a:pt x="373" y="94"/>
                  </a:lnTo>
                  <a:lnTo>
                    <a:pt x="373" y="90"/>
                  </a:lnTo>
                  <a:lnTo>
                    <a:pt x="381" y="82"/>
                  </a:lnTo>
                  <a:lnTo>
                    <a:pt x="381" y="82"/>
                  </a:lnTo>
                  <a:lnTo>
                    <a:pt x="385" y="74"/>
                  </a:lnTo>
                  <a:lnTo>
                    <a:pt x="385" y="66"/>
                  </a:lnTo>
                  <a:lnTo>
                    <a:pt x="389" y="61"/>
                  </a:lnTo>
                  <a:lnTo>
                    <a:pt x="389" y="57"/>
                  </a:lnTo>
                  <a:lnTo>
                    <a:pt x="389" y="49"/>
                  </a:lnTo>
                  <a:lnTo>
                    <a:pt x="389" y="41"/>
                  </a:lnTo>
                  <a:lnTo>
                    <a:pt x="389" y="37"/>
                  </a:lnTo>
                  <a:lnTo>
                    <a:pt x="385" y="33"/>
                  </a:lnTo>
                  <a:lnTo>
                    <a:pt x="381" y="25"/>
                  </a:lnTo>
                  <a:lnTo>
                    <a:pt x="381" y="21"/>
                  </a:lnTo>
                  <a:lnTo>
                    <a:pt x="373" y="16"/>
                  </a:lnTo>
                  <a:lnTo>
                    <a:pt x="373" y="12"/>
                  </a:lnTo>
                  <a:lnTo>
                    <a:pt x="365" y="8"/>
                  </a:lnTo>
                  <a:lnTo>
                    <a:pt x="360" y="8"/>
                  </a:lnTo>
                  <a:lnTo>
                    <a:pt x="356" y="4"/>
                  </a:lnTo>
                  <a:lnTo>
                    <a:pt x="348" y="0"/>
                  </a:lnTo>
                  <a:lnTo>
                    <a:pt x="340" y="0"/>
                  </a:lnTo>
                  <a:lnTo>
                    <a:pt x="332" y="0"/>
                  </a:lnTo>
                  <a:lnTo>
                    <a:pt x="324" y="0"/>
                  </a:lnTo>
                  <a:lnTo>
                    <a:pt x="315" y="0"/>
                  </a:lnTo>
                  <a:lnTo>
                    <a:pt x="307" y="4"/>
                  </a:lnTo>
                  <a:lnTo>
                    <a:pt x="299" y="8"/>
                  </a:lnTo>
                  <a:lnTo>
                    <a:pt x="299" y="8"/>
                  </a:lnTo>
                  <a:lnTo>
                    <a:pt x="291" y="8"/>
                  </a:lnTo>
                  <a:lnTo>
                    <a:pt x="283" y="12"/>
                  </a:lnTo>
                  <a:lnTo>
                    <a:pt x="275" y="16"/>
                  </a:lnTo>
                  <a:lnTo>
                    <a:pt x="275" y="16"/>
                  </a:lnTo>
                  <a:lnTo>
                    <a:pt x="266" y="21"/>
                  </a:lnTo>
                  <a:lnTo>
                    <a:pt x="258" y="25"/>
                  </a:lnTo>
                  <a:lnTo>
                    <a:pt x="258" y="25"/>
                  </a:lnTo>
                  <a:lnTo>
                    <a:pt x="250" y="29"/>
                  </a:lnTo>
                  <a:lnTo>
                    <a:pt x="242" y="33"/>
                  </a:lnTo>
                  <a:lnTo>
                    <a:pt x="242" y="33"/>
                  </a:lnTo>
                  <a:lnTo>
                    <a:pt x="234" y="37"/>
                  </a:lnTo>
                  <a:lnTo>
                    <a:pt x="225" y="41"/>
                  </a:lnTo>
                  <a:lnTo>
                    <a:pt x="225" y="41"/>
                  </a:lnTo>
                  <a:lnTo>
                    <a:pt x="217" y="45"/>
                  </a:lnTo>
                  <a:lnTo>
                    <a:pt x="209" y="49"/>
                  </a:lnTo>
                  <a:lnTo>
                    <a:pt x="209" y="49"/>
                  </a:lnTo>
                  <a:lnTo>
                    <a:pt x="201" y="53"/>
                  </a:lnTo>
                  <a:lnTo>
                    <a:pt x="197" y="57"/>
                  </a:lnTo>
                  <a:lnTo>
                    <a:pt x="193" y="57"/>
                  </a:lnTo>
                  <a:lnTo>
                    <a:pt x="185" y="66"/>
                  </a:lnTo>
                  <a:lnTo>
                    <a:pt x="185" y="66"/>
                  </a:lnTo>
                  <a:lnTo>
                    <a:pt x="176" y="70"/>
                  </a:lnTo>
                  <a:lnTo>
                    <a:pt x="172" y="74"/>
                  </a:lnTo>
                  <a:lnTo>
                    <a:pt x="168" y="78"/>
                  </a:lnTo>
                  <a:lnTo>
                    <a:pt x="164" y="82"/>
                  </a:lnTo>
                  <a:lnTo>
                    <a:pt x="160" y="86"/>
                  </a:lnTo>
                  <a:lnTo>
                    <a:pt x="156" y="90"/>
                  </a:lnTo>
                  <a:lnTo>
                    <a:pt x="152" y="94"/>
                  </a:lnTo>
                  <a:lnTo>
                    <a:pt x="148" y="98"/>
                  </a:lnTo>
                  <a:lnTo>
                    <a:pt x="144" y="102"/>
                  </a:lnTo>
                  <a:lnTo>
                    <a:pt x="140" y="106"/>
                  </a:lnTo>
                  <a:lnTo>
                    <a:pt x="135" y="111"/>
                  </a:lnTo>
                  <a:lnTo>
                    <a:pt x="131" y="115"/>
                  </a:lnTo>
                  <a:lnTo>
                    <a:pt x="127" y="119"/>
                  </a:lnTo>
                  <a:lnTo>
                    <a:pt x="123" y="123"/>
                  </a:lnTo>
                  <a:lnTo>
                    <a:pt x="119" y="127"/>
                  </a:lnTo>
                  <a:lnTo>
                    <a:pt x="115" y="131"/>
                  </a:lnTo>
                  <a:lnTo>
                    <a:pt x="111" y="139"/>
                  </a:lnTo>
                  <a:lnTo>
                    <a:pt x="111" y="139"/>
                  </a:lnTo>
                  <a:lnTo>
                    <a:pt x="103" y="147"/>
                  </a:lnTo>
                  <a:lnTo>
                    <a:pt x="103" y="152"/>
                  </a:lnTo>
                  <a:lnTo>
                    <a:pt x="99" y="156"/>
                  </a:lnTo>
                  <a:lnTo>
                    <a:pt x="95" y="164"/>
                  </a:lnTo>
                  <a:lnTo>
                    <a:pt x="95" y="164"/>
                  </a:lnTo>
                  <a:lnTo>
                    <a:pt x="86" y="172"/>
                  </a:lnTo>
                  <a:lnTo>
                    <a:pt x="86" y="172"/>
                  </a:lnTo>
                  <a:lnTo>
                    <a:pt x="78" y="180"/>
                  </a:lnTo>
                  <a:lnTo>
                    <a:pt x="78" y="184"/>
                  </a:lnTo>
                  <a:lnTo>
                    <a:pt x="74" y="188"/>
                  </a:lnTo>
                  <a:lnTo>
                    <a:pt x="70" y="192"/>
                  </a:lnTo>
                  <a:lnTo>
                    <a:pt x="66" y="197"/>
                  </a:lnTo>
                  <a:lnTo>
                    <a:pt x="62" y="205"/>
                  </a:lnTo>
                  <a:lnTo>
                    <a:pt x="62" y="205"/>
                  </a:lnTo>
                  <a:lnTo>
                    <a:pt x="54" y="213"/>
                  </a:lnTo>
                  <a:lnTo>
                    <a:pt x="54" y="213"/>
                  </a:lnTo>
                  <a:lnTo>
                    <a:pt x="45" y="221"/>
                  </a:lnTo>
                  <a:lnTo>
                    <a:pt x="45" y="225"/>
                  </a:lnTo>
                  <a:lnTo>
                    <a:pt x="41" y="229"/>
                  </a:lnTo>
                  <a:lnTo>
                    <a:pt x="37" y="233"/>
                  </a:lnTo>
                  <a:lnTo>
                    <a:pt x="33" y="237"/>
                  </a:lnTo>
                  <a:lnTo>
                    <a:pt x="29" y="246"/>
                  </a:lnTo>
                  <a:lnTo>
                    <a:pt x="29" y="246"/>
                  </a:lnTo>
                  <a:lnTo>
                    <a:pt x="21" y="254"/>
                  </a:lnTo>
                  <a:lnTo>
                    <a:pt x="21" y="254"/>
                  </a:lnTo>
                  <a:lnTo>
                    <a:pt x="17" y="262"/>
                  </a:lnTo>
                  <a:lnTo>
                    <a:pt x="13" y="266"/>
                  </a:lnTo>
                  <a:lnTo>
                    <a:pt x="9" y="270"/>
                  </a:lnTo>
                  <a:lnTo>
                    <a:pt x="5" y="278"/>
                  </a:lnTo>
                  <a:lnTo>
                    <a:pt x="5" y="282"/>
                  </a:lnTo>
                  <a:lnTo>
                    <a:pt x="0" y="287"/>
                  </a:lnTo>
                  <a:lnTo>
                    <a:pt x="0" y="295"/>
                  </a:lnTo>
                  <a:lnTo>
                    <a:pt x="0" y="303"/>
                  </a:lnTo>
                  <a:lnTo>
                    <a:pt x="5" y="307"/>
                  </a:lnTo>
                  <a:lnTo>
                    <a:pt x="5" y="311"/>
                  </a:lnTo>
                  <a:lnTo>
                    <a:pt x="9" y="319"/>
                  </a:lnTo>
                  <a:lnTo>
                    <a:pt x="13" y="319"/>
                  </a:lnTo>
                  <a:lnTo>
                    <a:pt x="17" y="327"/>
                  </a:lnTo>
                  <a:lnTo>
                    <a:pt x="21" y="327"/>
                  </a:lnTo>
                  <a:lnTo>
                    <a:pt x="29" y="332"/>
                  </a:lnTo>
                  <a:lnTo>
                    <a:pt x="37" y="332"/>
                  </a:lnTo>
                  <a:lnTo>
                    <a:pt x="37" y="336"/>
                  </a:lnTo>
                  <a:lnTo>
                    <a:pt x="45" y="336"/>
                  </a:lnTo>
                  <a:lnTo>
                    <a:pt x="54" y="336"/>
                  </a:lnTo>
                  <a:lnTo>
                    <a:pt x="62" y="336"/>
                  </a:lnTo>
                  <a:lnTo>
                    <a:pt x="70" y="336"/>
                  </a:lnTo>
                  <a:lnTo>
                    <a:pt x="78" y="336"/>
                  </a:lnTo>
                  <a:lnTo>
                    <a:pt x="86" y="336"/>
                  </a:lnTo>
                  <a:lnTo>
                    <a:pt x="95" y="336"/>
                  </a:lnTo>
                  <a:lnTo>
                    <a:pt x="99" y="336"/>
                  </a:lnTo>
                  <a:lnTo>
                    <a:pt x="103" y="332"/>
                  </a:lnTo>
                  <a:lnTo>
                    <a:pt x="111" y="332"/>
                  </a:lnTo>
                  <a:lnTo>
                    <a:pt x="119" y="332"/>
                  </a:lnTo>
                  <a:lnTo>
                    <a:pt x="127" y="332"/>
                  </a:lnTo>
                  <a:lnTo>
                    <a:pt x="135" y="327"/>
                  </a:lnTo>
                  <a:lnTo>
                    <a:pt x="144" y="327"/>
                  </a:lnTo>
                  <a:lnTo>
                    <a:pt x="144" y="327"/>
                  </a:lnTo>
                  <a:lnTo>
                    <a:pt x="152" y="323"/>
                  </a:lnTo>
                  <a:lnTo>
                    <a:pt x="160" y="323"/>
                  </a:lnTo>
                  <a:lnTo>
                    <a:pt x="168" y="319"/>
                  </a:lnTo>
                  <a:lnTo>
                    <a:pt x="168" y="319"/>
                  </a:lnTo>
                  <a:lnTo>
                    <a:pt x="176" y="315"/>
                  </a:lnTo>
                  <a:lnTo>
                    <a:pt x="185" y="311"/>
                  </a:lnTo>
                  <a:lnTo>
                    <a:pt x="189" y="311"/>
                  </a:lnTo>
                  <a:lnTo>
                    <a:pt x="193" y="307"/>
                  </a:lnTo>
                  <a:lnTo>
                    <a:pt x="201" y="303"/>
                  </a:lnTo>
                  <a:lnTo>
                    <a:pt x="205" y="303"/>
                  </a:lnTo>
                  <a:lnTo>
                    <a:pt x="209" y="299"/>
                  </a:lnTo>
                  <a:lnTo>
                    <a:pt x="217" y="295"/>
                  </a:lnTo>
                  <a:lnTo>
                    <a:pt x="217" y="295"/>
                  </a:lnTo>
                  <a:lnTo>
                    <a:pt x="225" y="287"/>
                  </a:lnTo>
                  <a:lnTo>
                    <a:pt x="230" y="2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15" name="Rectangle 1325"/>
            <p:cNvSpPr>
              <a:spLocks noChangeArrowheads="1"/>
            </p:cNvSpPr>
            <p:nvPr/>
          </p:nvSpPr>
          <p:spPr bwMode="auto">
            <a:xfrm>
              <a:off x="3182938" y="39592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6" name="Freeform 1326"/>
            <p:cNvSpPr>
              <a:spLocks/>
            </p:cNvSpPr>
            <p:nvPr/>
          </p:nvSpPr>
          <p:spPr bwMode="auto">
            <a:xfrm>
              <a:off x="2519363" y="4114801"/>
              <a:ext cx="142875" cy="103188"/>
            </a:xfrm>
            <a:custGeom>
              <a:avLst/>
              <a:gdLst>
                <a:gd name="T0" fmla="*/ 13 w 90"/>
                <a:gd name="T1" fmla="*/ 61 h 65"/>
                <a:gd name="T2" fmla="*/ 13 w 90"/>
                <a:gd name="T3" fmla="*/ 65 h 65"/>
                <a:gd name="T4" fmla="*/ 21 w 90"/>
                <a:gd name="T5" fmla="*/ 65 h 65"/>
                <a:gd name="T6" fmla="*/ 29 w 90"/>
                <a:gd name="T7" fmla="*/ 65 h 65"/>
                <a:gd name="T8" fmla="*/ 37 w 90"/>
                <a:gd name="T9" fmla="*/ 65 h 65"/>
                <a:gd name="T10" fmla="*/ 45 w 90"/>
                <a:gd name="T11" fmla="*/ 65 h 65"/>
                <a:gd name="T12" fmla="*/ 53 w 90"/>
                <a:gd name="T13" fmla="*/ 65 h 65"/>
                <a:gd name="T14" fmla="*/ 58 w 90"/>
                <a:gd name="T15" fmla="*/ 65 h 65"/>
                <a:gd name="T16" fmla="*/ 62 w 90"/>
                <a:gd name="T17" fmla="*/ 61 h 65"/>
                <a:gd name="T18" fmla="*/ 70 w 90"/>
                <a:gd name="T19" fmla="*/ 61 h 65"/>
                <a:gd name="T20" fmla="*/ 78 w 90"/>
                <a:gd name="T21" fmla="*/ 57 h 65"/>
                <a:gd name="T22" fmla="*/ 78 w 90"/>
                <a:gd name="T23" fmla="*/ 57 h 65"/>
                <a:gd name="T24" fmla="*/ 82 w 90"/>
                <a:gd name="T25" fmla="*/ 49 h 65"/>
                <a:gd name="T26" fmla="*/ 86 w 90"/>
                <a:gd name="T27" fmla="*/ 45 h 65"/>
                <a:gd name="T28" fmla="*/ 86 w 90"/>
                <a:gd name="T29" fmla="*/ 41 h 65"/>
                <a:gd name="T30" fmla="*/ 90 w 90"/>
                <a:gd name="T31" fmla="*/ 33 h 65"/>
                <a:gd name="T32" fmla="*/ 86 w 90"/>
                <a:gd name="T33" fmla="*/ 24 h 65"/>
                <a:gd name="T34" fmla="*/ 86 w 90"/>
                <a:gd name="T35" fmla="*/ 16 h 65"/>
                <a:gd name="T36" fmla="*/ 82 w 90"/>
                <a:gd name="T37" fmla="*/ 16 h 65"/>
                <a:gd name="T38" fmla="*/ 78 w 90"/>
                <a:gd name="T39" fmla="*/ 8 h 65"/>
                <a:gd name="T40" fmla="*/ 78 w 90"/>
                <a:gd name="T41" fmla="*/ 4 h 65"/>
                <a:gd name="T42" fmla="*/ 70 w 90"/>
                <a:gd name="T43" fmla="*/ 4 h 65"/>
                <a:gd name="T44" fmla="*/ 62 w 90"/>
                <a:gd name="T45" fmla="*/ 0 h 65"/>
                <a:gd name="T46" fmla="*/ 53 w 90"/>
                <a:gd name="T47" fmla="*/ 0 h 65"/>
                <a:gd name="T48" fmla="*/ 45 w 90"/>
                <a:gd name="T49" fmla="*/ 4 h 65"/>
                <a:gd name="T50" fmla="*/ 37 w 90"/>
                <a:gd name="T51" fmla="*/ 4 h 65"/>
                <a:gd name="T52" fmla="*/ 33 w 90"/>
                <a:gd name="T53" fmla="*/ 8 h 65"/>
                <a:gd name="T54" fmla="*/ 29 w 90"/>
                <a:gd name="T55" fmla="*/ 8 h 65"/>
                <a:gd name="T56" fmla="*/ 21 w 90"/>
                <a:gd name="T57" fmla="*/ 12 h 65"/>
                <a:gd name="T58" fmla="*/ 17 w 90"/>
                <a:gd name="T59" fmla="*/ 16 h 65"/>
                <a:gd name="T60" fmla="*/ 13 w 90"/>
                <a:gd name="T61" fmla="*/ 20 h 65"/>
                <a:gd name="T62" fmla="*/ 8 w 90"/>
                <a:gd name="T63" fmla="*/ 24 h 65"/>
                <a:gd name="T64" fmla="*/ 4 w 90"/>
                <a:gd name="T65" fmla="*/ 28 h 65"/>
                <a:gd name="T66" fmla="*/ 0 w 90"/>
                <a:gd name="T67" fmla="*/ 33 h 65"/>
                <a:gd name="T68" fmla="*/ 0 w 90"/>
                <a:gd name="T69" fmla="*/ 41 h 65"/>
                <a:gd name="T70" fmla="*/ 0 w 90"/>
                <a:gd name="T71" fmla="*/ 49 h 65"/>
                <a:gd name="T72" fmla="*/ 0 w 90"/>
                <a:gd name="T73" fmla="*/ 57 h 65"/>
                <a:gd name="T74" fmla="*/ 4 w 90"/>
                <a:gd name="T75" fmla="*/ 57 h 65"/>
                <a:gd name="T76" fmla="*/ 13 w 90"/>
                <a:gd name="T77" fmla="*/ 6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65">
                  <a:moveTo>
                    <a:pt x="13" y="61"/>
                  </a:moveTo>
                  <a:lnTo>
                    <a:pt x="13" y="65"/>
                  </a:lnTo>
                  <a:lnTo>
                    <a:pt x="21" y="65"/>
                  </a:lnTo>
                  <a:lnTo>
                    <a:pt x="29" y="65"/>
                  </a:lnTo>
                  <a:lnTo>
                    <a:pt x="37" y="65"/>
                  </a:lnTo>
                  <a:lnTo>
                    <a:pt x="45" y="65"/>
                  </a:lnTo>
                  <a:lnTo>
                    <a:pt x="53" y="65"/>
                  </a:lnTo>
                  <a:lnTo>
                    <a:pt x="58" y="65"/>
                  </a:lnTo>
                  <a:lnTo>
                    <a:pt x="62" y="61"/>
                  </a:lnTo>
                  <a:lnTo>
                    <a:pt x="70" y="61"/>
                  </a:lnTo>
                  <a:lnTo>
                    <a:pt x="78" y="57"/>
                  </a:lnTo>
                  <a:lnTo>
                    <a:pt x="78" y="57"/>
                  </a:lnTo>
                  <a:lnTo>
                    <a:pt x="82" y="49"/>
                  </a:lnTo>
                  <a:lnTo>
                    <a:pt x="86" y="45"/>
                  </a:lnTo>
                  <a:lnTo>
                    <a:pt x="86" y="41"/>
                  </a:lnTo>
                  <a:lnTo>
                    <a:pt x="90" y="33"/>
                  </a:lnTo>
                  <a:lnTo>
                    <a:pt x="86" y="24"/>
                  </a:lnTo>
                  <a:lnTo>
                    <a:pt x="86" y="16"/>
                  </a:lnTo>
                  <a:lnTo>
                    <a:pt x="82" y="16"/>
                  </a:lnTo>
                  <a:lnTo>
                    <a:pt x="78" y="8"/>
                  </a:lnTo>
                  <a:lnTo>
                    <a:pt x="78" y="4"/>
                  </a:lnTo>
                  <a:lnTo>
                    <a:pt x="70" y="4"/>
                  </a:lnTo>
                  <a:lnTo>
                    <a:pt x="62" y="0"/>
                  </a:lnTo>
                  <a:lnTo>
                    <a:pt x="53" y="0"/>
                  </a:lnTo>
                  <a:lnTo>
                    <a:pt x="45" y="4"/>
                  </a:lnTo>
                  <a:lnTo>
                    <a:pt x="37" y="4"/>
                  </a:lnTo>
                  <a:lnTo>
                    <a:pt x="33" y="8"/>
                  </a:lnTo>
                  <a:lnTo>
                    <a:pt x="29" y="8"/>
                  </a:lnTo>
                  <a:lnTo>
                    <a:pt x="21" y="12"/>
                  </a:lnTo>
                  <a:lnTo>
                    <a:pt x="17" y="16"/>
                  </a:lnTo>
                  <a:lnTo>
                    <a:pt x="13" y="20"/>
                  </a:lnTo>
                  <a:lnTo>
                    <a:pt x="8" y="24"/>
                  </a:lnTo>
                  <a:lnTo>
                    <a:pt x="4" y="28"/>
                  </a:lnTo>
                  <a:lnTo>
                    <a:pt x="0" y="33"/>
                  </a:lnTo>
                  <a:lnTo>
                    <a:pt x="0" y="41"/>
                  </a:lnTo>
                  <a:lnTo>
                    <a:pt x="0" y="49"/>
                  </a:lnTo>
                  <a:lnTo>
                    <a:pt x="0" y="57"/>
                  </a:lnTo>
                  <a:lnTo>
                    <a:pt x="4" y="57"/>
                  </a:lnTo>
                  <a:lnTo>
                    <a:pt x="13" y="6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17" name="Rectangle 1327"/>
            <p:cNvSpPr>
              <a:spLocks noChangeArrowheads="1"/>
            </p:cNvSpPr>
            <p:nvPr/>
          </p:nvSpPr>
          <p:spPr bwMode="auto">
            <a:xfrm>
              <a:off x="2540001" y="42116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8" name="Freeform 1328"/>
            <p:cNvSpPr>
              <a:spLocks/>
            </p:cNvSpPr>
            <p:nvPr/>
          </p:nvSpPr>
          <p:spPr bwMode="auto">
            <a:xfrm>
              <a:off x="2857501" y="3529014"/>
              <a:ext cx="539750" cy="493713"/>
            </a:xfrm>
            <a:custGeom>
              <a:avLst/>
              <a:gdLst>
                <a:gd name="T0" fmla="*/ 217 w 340"/>
                <a:gd name="T1" fmla="*/ 254 h 311"/>
                <a:gd name="T2" fmla="*/ 229 w 340"/>
                <a:gd name="T3" fmla="*/ 246 h 311"/>
                <a:gd name="T4" fmla="*/ 241 w 340"/>
                <a:gd name="T5" fmla="*/ 234 h 311"/>
                <a:gd name="T6" fmla="*/ 250 w 340"/>
                <a:gd name="T7" fmla="*/ 221 h 311"/>
                <a:gd name="T8" fmla="*/ 262 w 340"/>
                <a:gd name="T9" fmla="*/ 205 h 311"/>
                <a:gd name="T10" fmla="*/ 274 w 340"/>
                <a:gd name="T11" fmla="*/ 189 h 311"/>
                <a:gd name="T12" fmla="*/ 282 w 340"/>
                <a:gd name="T13" fmla="*/ 181 h 311"/>
                <a:gd name="T14" fmla="*/ 295 w 340"/>
                <a:gd name="T15" fmla="*/ 164 h 311"/>
                <a:gd name="T16" fmla="*/ 303 w 340"/>
                <a:gd name="T17" fmla="*/ 148 h 311"/>
                <a:gd name="T18" fmla="*/ 307 w 340"/>
                <a:gd name="T19" fmla="*/ 131 h 311"/>
                <a:gd name="T20" fmla="*/ 315 w 340"/>
                <a:gd name="T21" fmla="*/ 115 h 311"/>
                <a:gd name="T22" fmla="*/ 323 w 340"/>
                <a:gd name="T23" fmla="*/ 99 h 311"/>
                <a:gd name="T24" fmla="*/ 331 w 340"/>
                <a:gd name="T25" fmla="*/ 78 h 311"/>
                <a:gd name="T26" fmla="*/ 340 w 340"/>
                <a:gd name="T27" fmla="*/ 58 h 311"/>
                <a:gd name="T28" fmla="*/ 340 w 340"/>
                <a:gd name="T29" fmla="*/ 41 h 311"/>
                <a:gd name="T30" fmla="*/ 335 w 340"/>
                <a:gd name="T31" fmla="*/ 25 h 311"/>
                <a:gd name="T32" fmla="*/ 323 w 340"/>
                <a:gd name="T33" fmla="*/ 9 h 311"/>
                <a:gd name="T34" fmla="*/ 307 w 340"/>
                <a:gd name="T35" fmla="*/ 5 h 311"/>
                <a:gd name="T36" fmla="*/ 282 w 340"/>
                <a:gd name="T37" fmla="*/ 5 h 311"/>
                <a:gd name="T38" fmla="*/ 266 w 340"/>
                <a:gd name="T39" fmla="*/ 9 h 311"/>
                <a:gd name="T40" fmla="*/ 245 w 340"/>
                <a:gd name="T41" fmla="*/ 17 h 311"/>
                <a:gd name="T42" fmla="*/ 225 w 340"/>
                <a:gd name="T43" fmla="*/ 21 h 311"/>
                <a:gd name="T44" fmla="*/ 209 w 340"/>
                <a:gd name="T45" fmla="*/ 29 h 311"/>
                <a:gd name="T46" fmla="*/ 192 w 340"/>
                <a:gd name="T47" fmla="*/ 37 h 311"/>
                <a:gd name="T48" fmla="*/ 176 w 340"/>
                <a:gd name="T49" fmla="*/ 45 h 311"/>
                <a:gd name="T50" fmla="*/ 160 w 340"/>
                <a:gd name="T51" fmla="*/ 58 h 311"/>
                <a:gd name="T52" fmla="*/ 151 w 340"/>
                <a:gd name="T53" fmla="*/ 66 h 311"/>
                <a:gd name="T54" fmla="*/ 135 w 340"/>
                <a:gd name="T55" fmla="*/ 78 h 311"/>
                <a:gd name="T56" fmla="*/ 123 w 340"/>
                <a:gd name="T57" fmla="*/ 90 h 311"/>
                <a:gd name="T58" fmla="*/ 110 w 340"/>
                <a:gd name="T59" fmla="*/ 107 h 311"/>
                <a:gd name="T60" fmla="*/ 102 w 340"/>
                <a:gd name="T61" fmla="*/ 115 h 311"/>
                <a:gd name="T62" fmla="*/ 90 w 340"/>
                <a:gd name="T63" fmla="*/ 131 h 311"/>
                <a:gd name="T64" fmla="*/ 78 w 340"/>
                <a:gd name="T65" fmla="*/ 148 h 311"/>
                <a:gd name="T66" fmla="*/ 70 w 340"/>
                <a:gd name="T67" fmla="*/ 160 h 311"/>
                <a:gd name="T68" fmla="*/ 57 w 340"/>
                <a:gd name="T69" fmla="*/ 172 h 311"/>
                <a:gd name="T70" fmla="*/ 45 w 340"/>
                <a:gd name="T71" fmla="*/ 189 h 311"/>
                <a:gd name="T72" fmla="*/ 37 w 340"/>
                <a:gd name="T73" fmla="*/ 201 h 311"/>
                <a:gd name="T74" fmla="*/ 29 w 340"/>
                <a:gd name="T75" fmla="*/ 213 h 311"/>
                <a:gd name="T76" fmla="*/ 16 w 340"/>
                <a:gd name="T77" fmla="*/ 230 h 311"/>
                <a:gd name="T78" fmla="*/ 8 w 340"/>
                <a:gd name="T79" fmla="*/ 246 h 311"/>
                <a:gd name="T80" fmla="*/ 0 w 340"/>
                <a:gd name="T81" fmla="*/ 262 h 311"/>
                <a:gd name="T82" fmla="*/ 4 w 340"/>
                <a:gd name="T83" fmla="*/ 283 h 311"/>
                <a:gd name="T84" fmla="*/ 12 w 340"/>
                <a:gd name="T85" fmla="*/ 295 h 311"/>
                <a:gd name="T86" fmla="*/ 29 w 340"/>
                <a:gd name="T87" fmla="*/ 303 h 311"/>
                <a:gd name="T88" fmla="*/ 49 w 340"/>
                <a:gd name="T89" fmla="*/ 311 h 311"/>
                <a:gd name="T90" fmla="*/ 70 w 340"/>
                <a:gd name="T91" fmla="*/ 311 h 311"/>
                <a:gd name="T92" fmla="*/ 86 w 340"/>
                <a:gd name="T93" fmla="*/ 307 h 311"/>
                <a:gd name="T94" fmla="*/ 110 w 340"/>
                <a:gd name="T95" fmla="*/ 307 h 311"/>
                <a:gd name="T96" fmla="*/ 127 w 340"/>
                <a:gd name="T97" fmla="*/ 303 h 311"/>
                <a:gd name="T98" fmla="*/ 151 w 340"/>
                <a:gd name="T99" fmla="*/ 295 h 311"/>
                <a:gd name="T100" fmla="*/ 168 w 340"/>
                <a:gd name="T101" fmla="*/ 287 h 311"/>
                <a:gd name="T102" fmla="*/ 184 w 340"/>
                <a:gd name="T103" fmla="*/ 279 h 311"/>
                <a:gd name="T104" fmla="*/ 196 w 340"/>
                <a:gd name="T105" fmla="*/ 27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0" h="311">
                  <a:moveTo>
                    <a:pt x="205" y="262"/>
                  </a:moveTo>
                  <a:lnTo>
                    <a:pt x="209" y="258"/>
                  </a:lnTo>
                  <a:lnTo>
                    <a:pt x="217" y="254"/>
                  </a:lnTo>
                  <a:lnTo>
                    <a:pt x="217" y="254"/>
                  </a:lnTo>
                  <a:lnTo>
                    <a:pt x="225" y="250"/>
                  </a:lnTo>
                  <a:lnTo>
                    <a:pt x="229" y="246"/>
                  </a:lnTo>
                  <a:lnTo>
                    <a:pt x="233" y="242"/>
                  </a:lnTo>
                  <a:lnTo>
                    <a:pt x="237" y="238"/>
                  </a:lnTo>
                  <a:lnTo>
                    <a:pt x="241" y="234"/>
                  </a:lnTo>
                  <a:lnTo>
                    <a:pt x="245" y="230"/>
                  </a:lnTo>
                  <a:lnTo>
                    <a:pt x="250" y="221"/>
                  </a:lnTo>
                  <a:lnTo>
                    <a:pt x="250" y="221"/>
                  </a:lnTo>
                  <a:lnTo>
                    <a:pt x="258" y="213"/>
                  </a:lnTo>
                  <a:lnTo>
                    <a:pt x="258" y="213"/>
                  </a:lnTo>
                  <a:lnTo>
                    <a:pt x="262" y="205"/>
                  </a:lnTo>
                  <a:lnTo>
                    <a:pt x="266" y="201"/>
                  </a:lnTo>
                  <a:lnTo>
                    <a:pt x="270" y="197"/>
                  </a:lnTo>
                  <a:lnTo>
                    <a:pt x="274" y="189"/>
                  </a:lnTo>
                  <a:lnTo>
                    <a:pt x="274" y="189"/>
                  </a:lnTo>
                  <a:lnTo>
                    <a:pt x="282" y="181"/>
                  </a:lnTo>
                  <a:lnTo>
                    <a:pt x="282" y="181"/>
                  </a:lnTo>
                  <a:lnTo>
                    <a:pt x="286" y="172"/>
                  </a:lnTo>
                  <a:lnTo>
                    <a:pt x="290" y="168"/>
                  </a:lnTo>
                  <a:lnTo>
                    <a:pt x="295" y="164"/>
                  </a:lnTo>
                  <a:lnTo>
                    <a:pt x="299" y="156"/>
                  </a:lnTo>
                  <a:lnTo>
                    <a:pt x="299" y="156"/>
                  </a:lnTo>
                  <a:lnTo>
                    <a:pt x="303" y="148"/>
                  </a:lnTo>
                  <a:lnTo>
                    <a:pt x="303" y="140"/>
                  </a:lnTo>
                  <a:lnTo>
                    <a:pt x="307" y="136"/>
                  </a:lnTo>
                  <a:lnTo>
                    <a:pt x="307" y="131"/>
                  </a:lnTo>
                  <a:lnTo>
                    <a:pt x="311" y="123"/>
                  </a:lnTo>
                  <a:lnTo>
                    <a:pt x="315" y="119"/>
                  </a:lnTo>
                  <a:lnTo>
                    <a:pt x="315" y="115"/>
                  </a:lnTo>
                  <a:lnTo>
                    <a:pt x="319" y="107"/>
                  </a:lnTo>
                  <a:lnTo>
                    <a:pt x="323" y="99"/>
                  </a:lnTo>
                  <a:lnTo>
                    <a:pt x="323" y="99"/>
                  </a:lnTo>
                  <a:lnTo>
                    <a:pt x="327" y="90"/>
                  </a:lnTo>
                  <a:lnTo>
                    <a:pt x="327" y="82"/>
                  </a:lnTo>
                  <a:lnTo>
                    <a:pt x="331" y="78"/>
                  </a:lnTo>
                  <a:lnTo>
                    <a:pt x="331" y="74"/>
                  </a:lnTo>
                  <a:lnTo>
                    <a:pt x="335" y="66"/>
                  </a:lnTo>
                  <a:lnTo>
                    <a:pt x="340" y="58"/>
                  </a:lnTo>
                  <a:lnTo>
                    <a:pt x="340" y="58"/>
                  </a:lnTo>
                  <a:lnTo>
                    <a:pt x="340" y="50"/>
                  </a:lnTo>
                  <a:lnTo>
                    <a:pt x="340" y="41"/>
                  </a:lnTo>
                  <a:lnTo>
                    <a:pt x="340" y="33"/>
                  </a:lnTo>
                  <a:lnTo>
                    <a:pt x="340" y="29"/>
                  </a:lnTo>
                  <a:lnTo>
                    <a:pt x="335" y="25"/>
                  </a:lnTo>
                  <a:lnTo>
                    <a:pt x="331" y="17"/>
                  </a:lnTo>
                  <a:lnTo>
                    <a:pt x="327" y="17"/>
                  </a:lnTo>
                  <a:lnTo>
                    <a:pt x="323" y="9"/>
                  </a:lnTo>
                  <a:lnTo>
                    <a:pt x="315" y="9"/>
                  </a:lnTo>
                  <a:lnTo>
                    <a:pt x="315" y="5"/>
                  </a:lnTo>
                  <a:lnTo>
                    <a:pt x="307" y="5"/>
                  </a:lnTo>
                  <a:lnTo>
                    <a:pt x="299" y="0"/>
                  </a:lnTo>
                  <a:lnTo>
                    <a:pt x="290" y="5"/>
                  </a:lnTo>
                  <a:lnTo>
                    <a:pt x="282" y="5"/>
                  </a:lnTo>
                  <a:lnTo>
                    <a:pt x="274" y="5"/>
                  </a:lnTo>
                  <a:lnTo>
                    <a:pt x="270" y="9"/>
                  </a:lnTo>
                  <a:lnTo>
                    <a:pt x="266" y="9"/>
                  </a:lnTo>
                  <a:lnTo>
                    <a:pt x="258" y="13"/>
                  </a:lnTo>
                  <a:lnTo>
                    <a:pt x="250" y="13"/>
                  </a:lnTo>
                  <a:lnTo>
                    <a:pt x="245" y="17"/>
                  </a:lnTo>
                  <a:lnTo>
                    <a:pt x="241" y="17"/>
                  </a:lnTo>
                  <a:lnTo>
                    <a:pt x="233" y="17"/>
                  </a:lnTo>
                  <a:lnTo>
                    <a:pt x="225" y="21"/>
                  </a:lnTo>
                  <a:lnTo>
                    <a:pt x="221" y="25"/>
                  </a:lnTo>
                  <a:lnTo>
                    <a:pt x="217" y="25"/>
                  </a:lnTo>
                  <a:lnTo>
                    <a:pt x="209" y="29"/>
                  </a:lnTo>
                  <a:lnTo>
                    <a:pt x="205" y="33"/>
                  </a:lnTo>
                  <a:lnTo>
                    <a:pt x="200" y="33"/>
                  </a:lnTo>
                  <a:lnTo>
                    <a:pt x="192" y="37"/>
                  </a:lnTo>
                  <a:lnTo>
                    <a:pt x="188" y="41"/>
                  </a:lnTo>
                  <a:lnTo>
                    <a:pt x="184" y="41"/>
                  </a:lnTo>
                  <a:lnTo>
                    <a:pt x="176" y="45"/>
                  </a:lnTo>
                  <a:lnTo>
                    <a:pt x="172" y="50"/>
                  </a:lnTo>
                  <a:lnTo>
                    <a:pt x="168" y="54"/>
                  </a:lnTo>
                  <a:lnTo>
                    <a:pt x="160" y="58"/>
                  </a:lnTo>
                  <a:lnTo>
                    <a:pt x="160" y="58"/>
                  </a:lnTo>
                  <a:lnTo>
                    <a:pt x="151" y="66"/>
                  </a:lnTo>
                  <a:lnTo>
                    <a:pt x="151" y="66"/>
                  </a:lnTo>
                  <a:lnTo>
                    <a:pt x="143" y="74"/>
                  </a:lnTo>
                  <a:lnTo>
                    <a:pt x="143" y="74"/>
                  </a:lnTo>
                  <a:lnTo>
                    <a:pt x="135" y="78"/>
                  </a:lnTo>
                  <a:lnTo>
                    <a:pt x="131" y="82"/>
                  </a:lnTo>
                  <a:lnTo>
                    <a:pt x="127" y="86"/>
                  </a:lnTo>
                  <a:lnTo>
                    <a:pt x="123" y="90"/>
                  </a:lnTo>
                  <a:lnTo>
                    <a:pt x="119" y="95"/>
                  </a:lnTo>
                  <a:lnTo>
                    <a:pt x="115" y="99"/>
                  </a:lnTo>
                  <a:lnTo>
                    <a:pt x="110" y="107"/>
                  </a:lnTo>
                  <a:lnTo>
                    <a:pt x="110" y="107"/>
                  </a:lnTo>
                  <a:lnTo>
                    <a:pt x="102" y="115"/>
                  </a:lnTo>
                  <a:lnTo>
                    <a:pt x="102" y="115"/>
                  </a:lnTo>
                  <a:lnTo>
                    <a:pt x="94" y="123"/>
                  </a:lnTo>
                  <a:lnTo>
                    <a:pt x="94" y="123"/>
                  </a:lnTo>
                  <a:lnTo>
                    <a:pt x="90" y="131"/>
                  </a:lnTo>
                  <a:lnTo>
                    <a:pt x="86" y="136"/>
                  </a:lnTo>
                  <a:lnTo>
                    <a:pt x="82" y="140"/>
                  </a:lnTo>
                  <a:lnTo>
                    <a:pt x="78" y="148"/>
                  </a:lnTo>
                  <a:lnTo>
                    <a:pt x="78" y="148"/>
                  </a:lnTo>
                  <a:lnTo>
                    <a:pt x="70" y="156"/>
                  </a:lnTo>
                  <a:lnTo>
                    <a:pt x="70" y="160"/>
                  </a:lnTo>
                  <a:lnTo>
                    <a:pt x="65" y="164"/>
                  </a:lnTo>
                  <a:lnTo>
                    <a:pt x="61" y="168"/>
                  </a:lnTo>
                  <a:lnTo>
                    <a:pt x="57" y="172"/>
                  </a:lnTo>
                  <a:lnTo>
                    <a:pt x="53" y="181"/>
                  </a:lnTo>
                  <a:lnTo>
                    <a:pt x="53" y="181"/>
                  </a:lnTo>
                  <a:lnTo>
                    <a:pt x="45" y="189"/>
                  </a:lnTo>
                  <a:lnTo>
                    <a:pt x="45" y="193"/>
                  </a:lnTo>
                  <a:lnTo>
                    <a:pt x="41" y="197"/>
                  </a:lnTo>
                  <a:lnTo>
                    <a:pt x="37" y="201"/>
                  </a:lnTo>
                  <a:lnTo>
                    <a:pt x="33" y="205"/>
                  </a:lnTo>
                  <a:lnTo>
                    <a:pt x="29" y="213"/>
                  </a:lnTo>
                  <a:lnTo>
                    <a:pt x="29" y="213"/>
                  </a:lnTo>
                  <a:lnTo>
                    <a:pt x="20" y="221"/>
                  </a:lnTo>
                  <a:lnTo>
                    <a:pt x="20" y="226"/>
                  </a:lnTo>
                  <a:lnTo>
                    <a:pt x="16" y="230"/>
                  </a:lnTo>
                  <a:lnTo>
                    <a:pt x="12" y="238"/>
                  </a:lnTo>
                  <a:lnTo>
                    <a:pt x="12" y="242"/>
                  </a:lnTo>
                  <a:lnTo>
                    <a:pt x="8" y="246"/>
                  </a:lnTo>
                  <a:lnTo>
                    <a:pt x="4" y="254"/>
                  </a:lnTo>
                  <a:lnTo>
                    <a:pt x="4" y="258"/>
                  </a:lnTo>
                  <a:lnTo>
                    <a:pt x="0" y="262"/>
                  </a:lnTo>
                  <a:lnTo>
                    <a:pt x="0" y="271"/>
                  </a:lnTo>
                  <a:lnTo>
                    <a:pt x="0" y="279"/>
                  </a:lnTo>
                  <a:lnTo>
                    <a:pt x="4" y="283"/>
                  </a:lnTo>
                  <a:lnTo>
                    <a:pt x="4" y="287"/>
                  </a:lnTo>
                  <a:lnTo>
                    <a:pt x="8" y="295"/>
                  </a:lnTo>
                  <a:lnTo>
                    <a:pt x="12" y="295"/>
                  </a:lnTo>
                  <a:lnTo>
                    <a:pt x="20" y="299"/>
                  </a:lnTo>
                  <a:lnTo>
                    <a:pt x="20" y="303"/>
                  </a:lnTo>
                  <a:lnTo>
                    <a:pt x="29" y="303"/>
                  </a:lnTo>
                  <a:lnTo>
                    <a:pt x="37" y="307"/>
                  </a:lnTo>
                  <a:lnTo>
                    <a:pt x="45" y="307"/>
                  </a:lnTo>
                  <a:lnTo>
                    <a:pt x="49" y="311"/>
                  </a:lnTo>
                  <a:lnTo>
                    <a:pt x="53" y="311"/>
                  </a:lnTo>
                  <a:lnTo>
                    <a:pt x="61" y="311"/>
                  </a:lnTo>
                  <a:lnTo>
                    <a:pt x="70" y="311"/>
                  </a:lnTo>
                  <a:lnTo>
                    <a:pt x="78" y="311"/>
                  </a:lnTo>
                  <a:lnTo>
                    <a:pt x="82" y="311"/>
                  </a:lnTo>
                  <a:lnTo>
                    <a:pt x="86" y="307"/>
                  </a:lnTo>
                  <a:lnTo>
                    <a:pt x="94" y="307"/>
                  </a:lnTo>
                  <a:lnTo>
                    <a:pt x="102" y="307"/>
                  </a:lnTo>
                  <a:lnTo>
                    <a:pt x="110" y="307"/>
                  </a:lnTo>
                  <a:lnTo>
                    <a:pt x="119" y="303"/>
                  </a:lnTo>
                  <a:lnTo>
                    <a:pt x="127" y="303"/>
                  </a:lnTo>
                  <a:lnTo>
                    <a:pt x="127" y="303"/>
                  </a:lnTo>
                  <a:lnTo>
                    <a:pt x="135" y="299"/>
                  </a:lnTo>
                  <a:lnTo>
                    <a:pt x="143" y="299"/>
                  </a:lnTo>
                  <a:lnTo>
                    <a:pt x="151" y="295"/>
                  </a:lnTo>
                  <a:lnTo>
                    <a:pt x="151" y="295"/>
                  </a:lnTo>
                  <a:lnTo>
                    <a:pt x="160" y="291"/>
                  </a:lnTo>
                  <a:lnTo>
                    <a:pt x="168" y="287"/>
                  </a:lnTo>
                  <a:lnTo>
                    <a:pt x="168" y="287"/>
                  </a:lnTo>
                  <a:lnTo>
                    <a:pt x="176" y="283"/>
                  </a:lnTo>
                  <a:lnTo>
                    <a:pt x="184" y="279"/>
                  </a:lnTo>
                  <a:lnTo>
                    <a:pt x="184" y="279"/>
                  </a:lnTo>
                  <a:lnTo>
                    <a:pt x="192" y="271"/>
                  </a:lnTo>
                  <a:lnTo>
                    <a:pt x="196" y="271"/>
                  </a:lnTo>
                  <a:lnTo>
                    <a:pt x="200" y="266"/>
                  </a:lnTo>
                  <a:lnTo>
                    <a:pt x="205" y="26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19" name="Rectangle 1329"/>
            <p:cNvSpPr>
              <a:spLocks noChangeArrowheads="1"/>
            </p:cNvSpPr>
            <p:nvPr/>
          </p:nvSpPr>
          <p:spPr bwMode="auto">
            <a:xfrm>
              <a:off x="3182938" y="39449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0" name="Freeform 1330"/>
            <p:cNvSpPr>
              <a:spLocks/>
            </p:cNvSpPr>
            <p:nvPr/>
          </p:nvSpPr>
          <p:spPr bwMode="auto">
            <a:xfrm>
              <a:off x="2897188" y="3575051"/>
              <a:ext cx="460375" cy="428625"/>
            </a:xfrm>
            <a:custGeom>
              <a:avLst/>
              <a:gdLst>
                <a:gd name="T0" fmla="*/ 184 w 290"/>
                <a:gd name="T1" fmla="*/ 225 h 270"/>
                <a:gd name="T2" fmla="*/ 192 w 290"/>
                <a:gd name="T3" fmla="*/ 217 h 270"/>
                <a:gd name="T4" fmla="*/ 208 w 290"/>
                <a:gd name="T5" fmla="*/ 201 h 270"/>
                <a:gd name="T6" fmla="*/ 216 w 290"/>
                <a:gd name="T7" fmla="*/ 192 h 270"/>
                <a:gd name="T8" fmla="*/ 229 w 290"/>
                <a:gd name="T9" fmla="*/ 176 h 270"/>
                <a:gd name="T10" fmla="*/ 241 w 290"/>
                <a:gd name="T11" fmla="*/ 160 h 270"/>
                <a:gd name="T12" fmla="*/ 249 w 290"/>
                <a:gd name="T13" fmla="*/ 147 h 270"/>
                <a:gd name="T14" fmla="*/ 257 w 290"/>
                <a:gd name="T15" fmla="*/ 135 h 270"/>
                <a:gd name="T16" fmla="*/ 265 w 290"/>
                <a:gd name="T17" fmla="*/ 119 h 270"/>
                <a:gd name="T18" fmla="*/ 274 w 290"/>
                <a:gd name="T19" fmla="*/ 94 h 270"/>
                <a:gd name="T20" fmla="*/ 278 w 290"/>
                <a:gd name="T21" fmla="*/ 78 h 270"/>
                <a:gd name="T22" fmla="*/ 282 w 290"/>
                <a:gd name="T23" fmla="*/ 61 h 270"/>
                <a:gd name="T24" fmla="*/ 290 w 290"/>
                <a:gd name="T25" fmla="*/ 37 h 270"/>
                <a:gd name="T26" fmla="*/ 290 w 290"/>
                <a:gd name="T27" fmla="*/ 25 h 270"/>
                <a:gd name="T28" fmla="*/ 282 w 290"/>
                <a:gd name="T29" fmla="*/ 8 h 270"/>
                <a:gd name="T30" fmla="*/ 265 w 290"/>
                <a:gd name="T31" fmla="*/ 0 h 270"/>
                <a:gd name="T32" fmla="*/ 241 w 290"/>
                <a:gd name="T33" fmla="*/ 0 h 270"/>
                <a:gd name="T34" fmla="*/ 220 w 290"/>
                <a:gd name="T35" fmla="*/ 4 h 270"/>
                <a:gd name="T36" fmla="*/ 200 w 290"/>
                <a:gd name="T37" fmla="*/ 8 h 270"/>
                <a:gd name="T38" fmla="*/ 184 w 290"/>
                <a:gd name="T39" fmla="*/ 12 h 270"/>
                <a:gd name="T40" fmla="*/ 167 w 290"/>
                <a:gd name="T41" fmla="*/ 21 h 270"/>
                <a:gd name="T42" fmla="*/ 151 w 290"/>
                <a:gd name="T43" fmla="*/ 29 h 270"/>
                <a:gd name="T44" fmla="*/ 135 w 290"/>
                <a:gd name="T45" fmla="*/ 41 h 270"/>
                <a:gd name="T46" fmla="*/ 122 w 290"/>
                <a:gd name="T47" fmla="*/ 53 h 270"/>
                <a:gd name="T48" fmla="*/ 110 w 290"/>
                <a:gd name="T49" fmla="*/ 66 h 270"/>
                <a:gd name="T50" fmla="*/ 98 w 290"/>
                <a:gd name="T51" fmla="*/ 78 h 270"/>
                <a:gd name="T52" fmla="*/ 85 w 290"/>
                <a:gd name="T53" fmla="*/ 90 h 270"/>
                <a:gd name="T54" fmla="*/ 73 w 290"/>
                <a:gd name="T55" fmla="*/ 102 h 270"/>
                <a:gd name="T56" fmla="*/ 65 w 290"/>
                <a:gd name="T57" fmla="*/ 119 h 270"/>
                <a:gd name="T58" fmla="*/ 53 w 290"/>
                <a:gd name="T59" fmla="*/ 135 h 270"/>
                <a:gd name="T60" fmla="*/ 45 w 290"/>
                <a:gd name="T61" fmla="*/ 143 h 270"/>
                <a:gd name="T62" fmla="*/ 32 w 290"/>
                <a:gd name="T63" fmla="*/ 160 h 270"/>
                <a:gd name="T64" fmla="*/ 24 w 290"/>
                <a:gd name="T65" fmla="*/ 176 h 270"/>
                <a:gd name="T66" fmla="*/ 12 w 290"/>
                <a:gd name="T67" fmla="*/ 192 h 270"/>
                <a:gd name="T68" fmla="*/ 4 w 290"/>
                <a:gd name="T69" fmla="*/ 209 h 270"/>
                <a:gd name="T70" fmla="*/ 0 w 290"/>
                <a:gd name="T71" fmla="*/ 225 h 270"/>
                <a:gd name="T72" fmla="*/ 4 w 290"/>
                <a:gd name="T73" fmla="*/ 242 h 270"/>
                <a:gd name="T74" fmla="*/ 12 w 290"/>
                <a:gd name="T75" fmla="*/ 258 h 270"/>
                <a:gd name="T76" fmla="*/ 28 w 290"/>
                <a:gd name="T77" fmla="*/ 266 h 270"/>
                <a:gd name="T78" fmla="*/ 53 w 290"/>
                <a:gd name="T79" fmla="*/ 270 h 270"/>
                <a:gd name="T80" fmla="*/ 77 w 290"/>
                <a:gd name="T81" fmla="*/ 270 h 270"/>
                <a:gd name="T82" fmla="*/ 102 w 290"/>
                <a:gd name="T83" fmla="*/ 266 h 270"/>
                <a:gd name="T84" fmla="*/ 118 w 290"/>
                <a:gd name="T85" fmla="*/ 262 h 270"/>
                <a:gd name="T86" fmla="*/ 135 w 290"/>
                <a:gd name="T87" fmla="*/ 254 h 270"/>
                <a:gd name="T88" fmla="*/ 151 w 290"/>
                <a:gd name="T89" fmla="*/ 246 h 270"/>
                <a:gd name="T90" fmla="*/ 167 w 290"/>
                <a:gd name="T91" fmla="*/ 23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90" h="270">
                  <a:moveTo>
                    <a:pt x="171" y="233"/>
                  </a:moveTo>
                  <a:lnTo>
                    <a:pt x="175" y="229"/>
                  </a:lnTo>
                  <a:lnTo>
                    <a:pt x="184" y="225"/>
                  </a:lnTo>
                  <a:lnTo>
                    <a:pt x="184" y="225"/>
                  </a:lnTo>
                  <a:lnTo>
                    <a:pt x="192" y="217"/>
                  </a:lnTo>
                  <a:lnTo>
                    <a:pt x="192" y="217"/>
                  </a:lnTo>
                  <a:lnTo>
                    <a:pt x="200" y="209"/>
                  </a:lnTo>
                  <a:lnTo>
                    <a:pt x="200" y="209"/>
                  </a:lnTo>
                  <a:lnTo>
                    <a:pt x="208" y="201"/>
                  </a:lnTo>
                  <a:lnTo>
                    <a:pt x="208" y="201"/>
                  </a:lnTo>
                  <a:lnTo>
                    <a:pt x="216" y="192"/>
                  </a:lnTo>
                  <a:lnTo>
                    <a:pt x="216" y="192"/>
                  </a:lnTo>
                  <a:lnTo>
                    <a:pt x="225" y="184"/>
                  </a:lnTo>
                  <a:lnTo>
                    <a:pt x="225" y="184"/>
                  </a:lnTo>
                  <a:lnTo>
                    <a:pt x="229" y="176"/>
                  </a:lnTo>
                  <a:lnTo>
                    <a:pt x="233" y="172"/>
                  </a:lnTo>
                  <a:lnTo>
                    <a:pt x="233" y="168"/>
                  </a:lnTo>
                  <a:lnTo>
                    <a:pt x="241" y="160"/>
                  </a:lnTo>
                  <a:lnTo>
                    <a:pt x="241" y="160"/>
                  </a:lnTo>
                  <a:lnTo>
                    <a:pt x="245" y="152"/>
                  </a:lnTo>
                  <a:lnTo>
                    <a:pt x="249" y="147"/>
                  </a:lnTo>
                  <a:lnTo>
                    <a:pt x="253" y="143"/>
                  </a:lnTo>
                  <a:lnTo>
                    <a:pt x="257" y="135"/>
                  </a:lnTo>
                  <a:lnTo>
                    <a:pt x="257" y="135"/>
                  </a:lnTo>
                  <a:lnTo>
                    <a:pt x="261" y="127"/>
                  </a:lnTo>
                  <a:lnTo>
                    <a:pt x="265" y="119"/>
                  </a:lnTo>
                  <a:lnTo>
                    <a:pt x="265" y="119"/>
                  </a:lnTo>
                  <a:lnTo>
                    <a:pt x="265" y="111"/>
                  </a:lnTo>
                  <a:lnTo>
                    <a:pt x="270" y="102"/>
                  </a:lnTo>
                  <a:lnTo>
                    <a:pt x="274" y="94"/>
                  </a:lnTo>
                  <a:lnTo>
                    <a:pt x="274" y="94"/>
                  </a:lnTo>
                  <a:lnTo>
                    <a:pt x="274" y="86"/>
                  </a:lnTo>
                  <a:lnTo>
                    <a:pt x="278" y="78"/>
                  </a:lnTo>
                  <a:lnTo>
                    <a:pt x="282" y="74"/>
                  </a:lnTo>
                  <a:lnTo>
                    <a:pt x="282" y="70"/>
                  </a:lnTo>
                  <a:lnTo>
                    <a:pt x="282" y="61"/>
                  </a:lnTo>
                  <a:lnTo>
                    <a:pt x="286" y="53"/>
                  </a:lnTo>
                  <a:lnTo>
                    <a:pt x="286" y="45"/>
                  </a:lnTo>
                  <a:lnTo>
                    <a:pt x="290" y="37"/>
                  </a:lnTo>
                  <a:lnTo>
                    <a:pt x="290" y="37"/>
                  </a:lnTo>
                  <a:lnTo>
                    <a:pt x="290" y="29"/>
                  </a:lnTo>
                  <a:lnTo>
                    <a:pt x="290" y="25"/>
                  </a:lnTo>
                  <a:lnTo>
                    <a:pt x="286" y="21"/>
                  </a:lnTo>
                  <a:lnTo>
                    <a:pt x="282" y="12"/>
                  </a:lnTo>
                  <a:lnTo>
                    <a:pt x="282" y="8"/>
                  </a:lnTo>
                  <a:lnTo>
                    <a:pt x="274" y="4"/>
                  </a:lnTo>
                  <a:lnTo>
                    <a:pt x="270" y="4"/>
                  </a:lnTo>
                  <a:lnTo>
                    <a:pt x="265" y="0"/>
                  </a:lnTo>
                  <a:lnTo>
                    <a:pt x="257" y="0"/>
                  </a:lnTo>
                  <a:lnTo>
                    <a:pt x="249" y="0"/>
                  </a:lnTo>
                  <a:lnTo>
                    <a:pt x="241" y="0"/>
                  </a:lnTo>
                  <a:lnTo>
                    <a:pt x="233" y="0"/>
                  </a:lnTo>
                  <a:lnTo>
                    <a:pt x="225" y="0"/>
                  </a:lnTo>
                  <a:lnTo>
                    <a:pt x="220" y="4"/>
                  </a:lnTo>
                  <a:lnTo>
                    <a:pt x="216" y="4"/>
                  </a:lnTo>
                  <a:lnTo>
                    <a:pt x="208" y="4"/>
                  </a:lnTo>
                  <a:lnTo>
                    <a:pt x="200" y="8"/>
                  </a:lnTo>
                  <a:lnTo>
                    <a:pt x="192" y="8"/>
                  </a:lnTo>
                  <a:lnTo>
                    <a:pt x="188" y="12"/>
                  </a:lnTo>
                  <a:lnTo>
                    <a:pt x="184" y="12"/>
                  </a:lnTo>
                  <a:lnTo>
                    <a:pt x="175" y="16"/>
                  </a:lnTo>
                  <a:lnTo>
                    <a:pt x="167" y="21"/>
                  </a:lnTo>
                  <a:lnTo>
                    <a:pt x="167" y="21"/>
                  </a:lnTo>
                  <a:lnTo>
                    <a:pt x="159" y="25"/>
                  </a:lnTo>
                  <a:lnTo>
                    <a:pt x="155" y="29"/>
                  </a:lnTo>
                  <a:lnTo>
                    <a:pt x="151" y="29"/>
                  </a:lnTo>
                  <a:lnTo>
                    <a:pt x="143" y="37"/>
                  </a:lnTo>
                  <a:lnTo>
                    <a:pt x="143" y="37"/>
                  </a:lnTo>
                  <a:lnTo>
                    <a:pt x="135" y="41"/>
                  </a:lnTo>
                  <a:lnTo>
                    <a:pt x="130" y="45"/>
                  </a:lnTo>
                  <a:lnTo>
                    <a:pt x="126" y="49"/>
                  </a:lnTo>
                  <a:lnTo>
                    <a:pt x="122" y="53"/>
                  </a:lnTo>
                  <a:lnTo>
                    <a:pt x="118" y="57"/>
                  </a:lnTo>
                  <a:lnTo>
                    <a:pt x="114" y="61"/>
                  </a:lnTo>
                  <a:lnTo>
                    <a:pt x="110" y="66"/>
                  </a:lnTo>
                  <a:lnTo>
                    <a:pt x="106" y="70"/>
                  </a:lnTo>
                  <a:lnTo>
                    <a:pt x="102" y="74"/>
                  </a:lnTo>
                  <a:lnTo>
                    <a:pt x="98" y="78"/>
                  </a:lnTo>
                  <a:lnTo>
                    <a:pt x="94" y="82"/>
                  </a:lnTo>
                  <a:lnTo>
                    <a:pt x="90" y="86"/>
                  </a:lnTo>
                  <a:lnTo>
                    <a:pt x="85" y="90"/>
                  </a:lnTo>
                  <a:lnTo>
                    <a:pt x="81" y="94"/>
                  </a:lnTo>
                  <a:lnTo>
                    <a:pt x="77" y="98"/>
                  </a:lnTo>
                  <a:lnTo>
                    <a:pt x="73" y="102"/>
                  </a:lnTo>
                  <a:lnTo>
                    <a:pt x="69" y="111"/>
                  </a:lnTo>
                  <a:lnTo>
                    <a:pt x="69" y="111"/>
                  </a:lnTo>
                  <a:lnTo>
                    <a:pt x="65" y="119"/>
                  </a:lnTo>
                  <a:lnTo>
                    <a:pt x="61" y="123"/>
                  </a:lnTo>
                  <a:lnTo>
                    <a:pt x="57" y="127"/>
                  </a:lnTo>
                  <a:lnTo>
                    <a:pt x="53" y="135"/>
                  </a:lnTo>
                  <a:lnTo>
                    <a:pt x="53" y="135"/>
                  </a:lnTo>
                  <a:lnTo>
                    <a:pt x="45" y="143"/>
                  </a:lnTo>
                  <a:lnTo>
                    <a:pt x="45" y="143"/>
                  </a:lnTo>
                  <a:lnTo>
                    <a:pt x="40" y="152"/>
                  </a:lnTo>
                  <a:lnTo>
                    <a:pt x="36" y="156"/>
                  </a:lnTo>
                  <a:lnTo>
                    <a:pt x="32" y="160"/>
                  </a:lnTo>
                  <a:lnTo>
                    <a:pt x="28" y="168"/>
                  </a:lnTo>
                  <a:lnTo>
                    <a:pt x="28" y="168"/>
                  </a:lnTo>
                  <a:lnTo>
                    <a:pt x="24" y="176"/>
                  </a:lnTo>
                  <a:lnTo>
                    <a:pt x="20" y="180"/>
                  </a:lnTo>
                  <a:lnTo>
                    <a:pt x="16" y="184"/>
                  </a:lnTo>
                  <a:lnTo>
                    <a:pt x="12" y="192"/>
                  </a:lnTo>
                  <a:lnTo>
                    <a:pt x="12" y="197"/>
                  </a:lnTo>
                  <a:lnTo>
                    <a:pt x="8" y="201"/>
                  </a:lnTo>
                  <a:lnTo>
                    <a:pt x="4" y="209"/>
                  </a:lnTo>
                  <a:lnTo>
                    <a:pt x="4" y="217"/>
                  </a:lnTo>
                  <a:lnTo>
                    <a:pt x="4" y="217"/>
                  </a:lnTo>
                  <a:lnTo>
                    <a:pt x="0" y="225"/>
                  </a:lnTo>
                  <a:lnTo>
                    <a:pt x="0" y="233"/>
                  </a:lnTo>
                  <a:lnTo>
                    <a:pt x="0" y="242"/>
                  </a:lnTo>
                  <a:lnTo>
                    <a:pt x="4" y="242"/>
                  </a:lnTo>
                  <a:lnTo>
                    <a:pt x="4" y="250"/>
                  </a:lnTo>
                  <a:lnTo>
                    <a:pt x="8" y="258"/>
                  </a:lnTo>
                  <a:lnTo>
                    <a:pt x="12" y="258"/>
                  </a:lnTo>
                  <a:lnTo>
                    <a:pt x="20" y="262"/>
                  </a:lnTo>
                  <a:lnTo>
                    <a:pt x="20" y="266"/>
                  </a:lnTo>
                  <a:lnTo>
                    <a:pt x="28" y="266"/>
                  </a:lnTo>
                  <a:lnTo>
                    <a:pt x="36" y="270"/>
                  </a:lnTo>
                  <a:lnTo>
                    <a:pt x="45" y="270"/>
                  </a:lnTo>
                  <a:lnTo>
                    <a:pt x="53" y="270"/>
                  </a:lnTo>
                  <a:lnTo>
                    <a:pt x="61" y="270"/>
                  </a:lnTo>
                  <a:lnTo>
                    <a:pt x="69" y="270"/>
                  </a:lnTo>
                  <a:lnTo>
                    <a:pt x="77" y="270"/>
                  </a:lnTo>
                  <a:lnTo>
                    <a:pt x="85" y="270"/>
                  </a:lnTo>
                  <a:lnTo>
                    <a:pt x="94" y="270"/>
                  </a:lnTo>
                  <a:lnTo>
                    <a:pt x="102" y="266"/>
                  </a:lnTo>
                  <a:lnTo>
                    <a:pt x="106" y="266"/>
                  </a:lnTo>
                  <a:lnTo>
                    <a:pt x="110" y="262"/>
                  </a:lnTo>
                  <a:lnTo>
                    <a:pt x="118" y="262"/>
                  </a:lnTo>
                  <a:lnTo>
                    <a:pt x="126" y="258"/>
                  </a:lnTo>
                  <a:lnTo>
                    <a:pt x="130" y="258"/>
                  </a:lnTo>
                  <a:lnTo>
                    <a:pt x="135" y="254"/>
                  </a:lnTo>
                  <a:lnTo>
                    <a:pt x="143" y="250"/>
                  </a:lnTo>
                  <a:lnTo>
                    <a:pt x="147" y="250"/>
                  </a:lnTo>
                  <a:lnTo>
                    <a:pt x="151" y="246"/>
                  </a:lnTo>
                  <a:lnTo>
                    <a:pt x="159" y="242"/>
                  </a:lnTo>
                  <a:lnTo>
                    <a:pt x="159" y="242"/>
                  </a:lnTo>
                  <a:lnTo>
                    <a:pt x="167" y="237"/>
                  </a:lnTo>
                  <a:lnTo>
                    <a:pt x="171" y="23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21" name="Rectangle 1331"/>
            <p:cNvSpPr>
              <a:spLocks noChangeArrowheads="1"/>
            </p:cNvSpPr>
            <p:nvPr/>
          </p:nvSpPr>
          <p:spPr bwMode="auto">
            <a:xfrm>
              <a:off x="3168651" y="39449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2" name="Freeform 1332"/>
            <p:cNvSpPr>
              <a:spLocks/>
            </p:cNvSpPr>
            <p:nvPr/>
          </p:nvSpPr>
          <p:spPr bwMode="auto">
            <a:xfrm>
              <a:off x="2922588" y="3600451"/>
              <a:ext cx="403225" cy="396875"/>
            </a:xfrm>
            <a:custGeom>
              <a:avLst/>
              <a:gdLst>
                <a:gd name="T0" fmla="*/ 159 w 254"/>
                <a:gd name="T1" fmla="*/ 205 h 250"/>
                <a:gd name="T2" fmla="*/ 168 w 254"/>
                <a:gd name="T3" fmla="*/ 201 h 250"/>
                <a:gd name="T4" fmla="*/ 176 w 254"/>
                <a:gd name="T5" fmla="*/ 193 h 250"/>
                <a:gd name="T6" fmla="*/ 184 w 254"/>
                <a:gd name="T7" fmla="*/ 185 h 250"/>
                <a:gd name="T8" fmla="*/ 192 w 254"/>
                <a:gd name="T9" fmla="*/ 176 h 250"/>
                <a:gd name="T10" fmla="*/ 200 w 254"/>
                <a:gd name="T11" fmla="*/ 168 h 250"/>
                <a:gd name="T12" fmla="*/ 209 w 254"/>
                <a:gd name="T13" fmla="*/ 156 h 250"/>
                <a:gd name="T14" fmla="*/ 217 w 254"/>
                <a:gd name="T15" fmla="*/ 144 h 250"/>
                <a:gd name="T16" fmla="*/ 221 w 254"/>
                <a:gd name="T17" fmla="*/ 136 h 250"/>
                <a:gd name="T18" fmla="*/ 225 w 254"/>
                <a:gd name="T19" fmla="*/ 127 h 250"/>
                <a:gd name="T20" fmla="*/ 233 w 254"/>
                <a:gd name="T21" fmla="*/ 115 h 250"/>
                <a:gd name="T22" fmla="*/ 237 w 254"/>
                <a:gd name="T23" fmla="*/ 103 h 250"/>
                <a:gd name="T24" fmla="*/ 241 w 254"/>
                <a:gd name="T25" fmla="*/ 95 h 250"/>
                <a:gd name="T26" fmla="*/ 241 w 254"/>
                <a:gd name="T27" fmla="*/ 78 h 250"/>
                <a:gd name="T28" fmla="*/ 249 w 254"/>
                <a:gd name="T29" fmla="*/ 62 h 250"/>
                <a:gd name="T30" fmla="*/ 249 w 254"/>
                <a:gd name="T31" fmla="*/ 54 h 250"/>
                <a:gd name="T32" fmla="*/ 254 w 254"/>
                <a:gd name="T33" fmla="*/ 37 h 250"/>
                <a:gd name="T34" fmla="*/ 249 w 254"/>
                <a:gd name="T35" fmla="*/ 21 h 250"/>
                <a:gd name="T36" fmla="*/ 245 w 254"/>
                <a:gd name="T37" fmla="*/ 13 h 250"/>
                <a:gd name="T38" fmla="*/ 233 w 254"/>
                <a:gd name="T39" fmla="*/ 5 h 250"/>
                <a:gd name="T40" fmla="*/ 217 w 254"/>
                <a:gd name="T41" fmla="*/ 5 h 250"/>
                <a:gd name="T42" fmla="*/ 209 w 254"/>
                <a:gd name="T43" fmla="*/ 0 h 250"/>
                <a:gd name="T44" fmla="*/ 192 w 254"/>
                <a:gd name="T45" fmla="*/ 0 h 250"/>
                <a:gd name="T46" fmla="*/ 184 w 254"/>
                <a:gd name="T47" fmla="*/ 5 h 250"/>
                <a:gd name="T48" fmla="*/ 168 w 254"/>
                <a:gd name="T49" fmla="*/ 9 h 250"/>
                <a:gd name="T50" fmla="*/ 159 w 254"/>
                <a:gd name="T51" fmla="*/ 13 h 250"/>
                <a:gd name="T52" fmla="*/ 143 w 254"/>
                <a:gd name="T53" fmla="*/ 21 h 250"/>
                <a:gd name="T54" fmla="*/ 135 w 254"/>
                <a:gd name="T55" fmla="*/ 25 h 250"/>
                <a:gd name="T56" fmla="*/ 127 w 254"/>
                <a:gd name="T57" fmla="*/ 29 h 250"/>
                <a:gd name="T58" fmla="*/ 119 w 254"/>
                <a:gd name="T59" fmla="*/ 37 h 250"/>
                <a:gd name="T60" fmla="*/ 110 w 254"/>
                <a:gd name="T61" fmla="*/ 45 h 250"/>
                <a:gd name="T62" fmla="*/ 102 w 254"/>
                <a:gd name="T63" fmla="*/ 54 h 250"/>
                <a:gd name="T64" fmla="*/ 94 w 254"/>
                <a:gd name="T65" fmla="*/ 62 h 250"/>
                <a:gd name="T66" fmla="*/ 86 w 254"/>
                <a:gd name="T67" fmla="*/ 70 h 250"/>
                <a:gd name="T68" fmla="*/ 78 w 254"/>
                <a:gd name="T69" fmla="*/ 78 h 250"/>
                <a:gd name="T70" fmla="*/ 69 w 254"/>
                <a:gd name="T71" fmla="*/ 86 h 250"/>
                <a:gd name="T72" fmla="*/ 61 w 254"/>
                <a:gd name="T73" fmla="*/ 99 h 250"/>
                <a:gd name="T74" fmla="*/ 53 w 254"/>
                <a:gd name="T75" fmla="*/ 111 h 250"/>
                <a:gd name="T76" fmla="*/ 45 w 254"/>
                <a:gd name="T77" fmla="*/ 119 h 250"/>
                <a:gd name="T78" fmla="*/ 37 w 254"/>
                <a:gd name="T79" fmla="*/ 127 h 250"/>
                <a:gd name="T80" fmla="*/ 33 w 254"/>
                <a:gd name="T81" fmla="*/ 136 h 250"/>
                <a:gd name="T82" fmla="*/ 29 w 254"/>
                <a:gd name="T83" fmla="*/ 144 h 250"/>
                <a:gd name="T84" fmla="*/ 20 w 254"/>
                <a:gd name="T85" fmla="*/ 156 h 250"/>
                <a:gd name="T86" fmla="*/ 12 w 254"/>
                <a:gd name="T87" fmla="*/ 168 h 250"/>
                <a:gd name="T88" fmla="*/ 8 w 254"/>
                <a:gd name="T89" fmla="*/ 176 h 250"/>
                <a:gd name="T90" fmla="*/ 4 w 254"/>
                <a:gd name="T91" fmla="*/ 189 h 250"/>
                <a:gd name="T92" fmla="*/ 0 w 254"/>
                <a:gd name="T93" fmla="*/ 201 h 250"/>
                <a:gd name="T94" fmla="*/ 0 w 254"/>
                <a:gd name="T95" fmla="*/ 217 h 250"/>
                <a:gd name="T96" fmla="*/ 4 w 254"/>
                <a:gd name="T97" fmla="*/ 226 h 250"/>
                <a:gd name="T98" fmla="*/ 12 w 254"/>
                <a:gd name="T99" fmla="*/ 234 h 250"/>
                <a:gd name="T100" fmla="*/ 20 w 254"/>
                <a:gd name="T101" fmla="*/ 242 h 250"/>
                <a:gd name="T102" fmla="*/ 37 w 254"/>
                <a:gd name="T103" fmla="*/ 246 h 250"/>
                <a:gd name="T104" fmla="*/ 45 w 254"/>
                <a:gd name="T105" fmla="*/ 250 h 250"/>
                <a:gd name="T106" fmla="*/ 61 w 254"/>
                <a:gd name="T107" fmla="*/ 250 h 250"/>
                <a:gd name="T108" fmla="*/ 69 w 254"/>
                <a:gd name="T109" fmla="*/ 246 h 250"/>
                <a:gd name="T110" fmla="*/ 86 w 254"/>
                <a:gd name="T111" fmla="*/ 246 h 250"/>
                <a:gd name="T112" fmla="*/ 98 w 254"/>
                <a:gd name="T113" fmla="*/ 242 h 250"/>
                <a:gd name="T114" fmla="*/ 110 w 254"/>
                <a:gd name="T115" fmla="*/ 238 h 250"/>
                <a:gd name="T116" fmla="*/ 119 w 254"/>
                <a:gd name="T117" fmla="*/ 234 h 250"/>
                <a:gd name="T118" fmla="*/ 131 w 254"/>
                <a:gd name="T119" fmla="*/ 226 h 250"/>
                <a:gd name="T120" fmla="*/ 143 w 254"/>
                <a:gd name="T121" fmla="*/ 217 h 250"/>
                <a:gd name="T122" fmla="*/ 151 w 254"/>
                <a:gd name="T123" fmla="*/ 213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4" h="250">
                  <a:moveTo>
                    <a:pt x="155" y="209"/>
                  </a:moveTo>
                  <a:lnTo>
                    <a:pt x="159" y="205"/>
                  </a:lnTo>
                  <a:lnTo>
                    <a:pt x="168" y="201"/>
                  </a:lnTo>
                  <a:lnTo>
                    <a:pt x="168" y="201"/>
                  </a:lnTo>
                  <a:lnTo>
                    <a:pt x="176" y="193"/>
                  </a:lnTo>
                  <a:lnTo>
                    <a:pt x="176" y="193"/>
                  </a:lnTo>
                  <a:lnTo>
                    <a:pt x="184" y="185"/>
                  </a:lnTo>
                  <a:lnTo>
                    <a:pt x="184" y="185"/>
                  </a:lnTo>
                  <a:lnTo>
                    <a:pt x="192" y="176"/>
                  </a:lnTo>
                  <a:lnTo>
                    <a:pt x="192" y="176"/>
                  </a:lnTo>
                  <a:lnTo>
                    <a:pt x="200" y="168"/>
                  </a:lnTo>
                  <a:lnTo>
                    <a:pt x="200" y="168"/>
                  </a:lnTo>
                  <a:lnTo>
                    <a:pt x="204" y="160"/>
                  </a:lnTo>
                  <a:lnTo>
                    <a:pt x="209" y="156"/>
                  </a:lnTo>
                  <a:lnTo>
                    <a:pt x="209" y="152"/>
                  </a:lnTo>
                  <a:lnTo>
                    <a:pt x="217" y="144"/>
                  </a:lnTo>
                  <a:lnTo>
                    <a:pt x="217" y="144"/>
                  </a:lnTo>
                  <a:lnTo>
                    <a:pt x="221" y="136"/>
                  </a:lnTo>
                  <a:lnTo>
                    <a:pt x="225" y="127"/>
                  </a:lnTo>
                  <a:lnTo>
                    <a:pt x="225" y="127"/>
                  </a:lnTo>
                  <a:lnTo>
                    <a:pt x="229" y="119"/>
                  </a:lnTo>
                  <a:lnTo>
                    <a:pt x="233" y="115"/>
                  </a:lnTo>
                  <a:lnTo>
                    <a:pt x="233" y="111"/>
                  </a:lnTo>
                  <a:lnTo>
                    <a:pt x="237" y="103"/>
                  </a:lnTo>
                  <a:lnTo>
                    <a:pt x="241" y="95"/>
                  </a:lnTo>
                  <a:lnTo>
                    <a:pt x="241" y="95"/>
                  </a:lnTo>
                  <a:lnTo>
                    <a:pt x="241" y="86"/>
                  </a:lnTo>
                  <a:lnTo>
                    <a:pt x="241" y="78"/>
                  </a:lnTo>
                  <a:lnTo>
                    <a:pt x="245" y="70"/>
                  </a:lnTo>
                  <a:lnTo>
                    <a:pt x="249" y="62"/>
                  </a:lnTo>
                  <a:lnTo>
                    <a:pt x="249" y="62"/>
                  </a:lnTo>
                  <a:lnTo>
                    <a:pt x="249" y="54"/>
                  </a:lnTo>
                  <a:lnTo>
                    <a:pt x="249" y="45"/>
                  </a:lnTo>
                  <a:lnTo>
                    <a:pt x="254" y="37"/>
                  </a:lnTo>
                  <a:lnTo>
                    <a:pt x="249" y="29"/>
                  </a:lnTo>
                  <a:lnTo>
                    <a:pt x="249" y="21"/>
                  </a:lnTo>
                  <a:lnTo>
                    <a:pt x="249" y="17"/>
                  </a:lnTo>
                  <a:lnTo>
                    <a:pt x="245" y="13"/>
                  </a:lnTo>
                  <a:lnTo>
                    <a:pt x="241" y="9"/>
                  </a:lnTo>
                  <a:lnTo>
                    <a:pt x="233" y="5"/>
                  </a:lnTo>
                  <a:lnTo>
                    <a:pt x="225" y="5"/>
                  </a:lnTo>
                  <a:lnTo>
                    <a:pt x="217" y="5"/>
                  </a:lnTo>
                  <a:lnTo>
                    <a:pt x="213" y="5"/>
                  </a:lnTo>
                  <a:lnTo>
                    <a:pt x="209" y="0"/>
                  </a:lnTo>
                  <a:lnTo>
                    <a:pt x="200" y="0"/>
                  </a:lnTo>
                  <a:lnTo>
                    <a:pt x="192" y="0"/>
                  </a:lnTo>
                  <a:lnTo>
                    <a:pt x="188" y="5"/>
                  </a:lnTo>
                  <a:lnTo>
                    <a:pt x="184" y="5"/>
                  </a:lnTo>
                  <a:lnTo>
                    <a:pt x="176" y="5"/>
                  </a:lnTo>
                  <a:lnTo>
                    <a:pt x="168" y="9"/>
                  </a:lnTo>
                  <a:lnTo>
                    <a:pt x="159" y="13"/>
                  </a:lnTo>
                  <a:lnTo>
                    <a:pt x="159" y="13"/>
                  </a:lnTo>
                  <a:lnTo>
                    <a:pt x="151" y="17"/>
                  </a:lnTo>
                  <a:lnTo>
                    <a:pt x="143" y="21"/>
                  </a:lnTo>
                  <a:lnTo>
                    <a:pt x="143" y="21"/>
                  </a:lnTo>
                  <a:lnTo>
                    <a:pt x="135" y="25"/>
                  </a:lnTo>
                  <a:lnTo>
                    <a:pt x="131" y="29"/>
                  </a:lnTo>
                  <a:lnTo>
                    <a:pt x="127" y="29"/>
                  </a:lnTo>
                  <a:lnTo>
                    <a:pt x="119" y="37"/>
                  </a:lnTo>
                  <a:lnTo>
                    <a:pt x="119" y="37"/>
                  </a:lnTo>
                  <a:lnTo>
                    <a:pt x="110" y="45"/>
                  </a:lnTo>
                  <a:lnTo>
                    <a:pt x="110" y="45"/>
                  </a:lnTo>
                  <a:lnTo>
                    <a:pt x="102" y="54"/>
                  </a:lnTo>
                  <a:lnTo>
                    <a:pt x="102" y="54"/>
                  </a:lnTo>
                  <a:lnTo>
                    <a:pt x="94" y="62"/>
                  </a:lnTo>
                  <a:lnTo>
                    <a:pt x="94" y="62"/>
                  </a:lnTo>
                  <a:lnTo>
                    <a:pt x="86" y="70"/>
                  </a:lnTo>
                  <a:lnTo>
                    <a:pt x="86" y="70"/>
                  </a:lnTo>
                  <a:lnTo>
                    <a:pt x="78" y="78"/>
                  </a:lnTo>
                  <a:lnTo>
                    <a:pt x="78" y="78"/>
                  </a:lnTo>
                  <a:lnTo>
                    <a:pt x="69" y="86"/>
                  </a:lnTo>
                  <a:lnTo>
                    <a:pt x="69" y="86"/>
                  </a:lnTo>
                  <a:lnTo>
                    <a:pt x="61" y="95"/>
                  </a:lnTo>
                  <a:lnTo>
                    <a:pt x="61" y="99"/>
                  </a:lnTo>
                  <a:lnTo>
                    <a:pt x="57" y="103"/>
                  </a:lnTo>
                  <a:lnTo>
                    <a:pt x="53" y="111"/>
                  </a:lnTo>
                  <a:lnTo>
                    <a:pt x="53" y="111"/>
                  </a:lnTo>
                  <a:lnTo>
                    <a:pt x="45" y="119"/>
                  </a:lnTo>
                  <a:lnTo>
                    <a:pt x="45" y="119"/>
                  </a:lnTo>
                  <a:lnTo>
                    <a:pt x="37" y="127"/>
                  </a:lnTo>
                  <a:lnTo>
                    <a:pt x="37" y="131"/>
                  </a:lnTo>
                  <a:lnTo>
                    <a:pt x="33" y="136"/>
                  </a:lnTo>
                  <a:lnTo>
                    <a:pt x="29" y="144"/>
                  </a:lnTo>
                  <a:lnTo>
                    <a:pt x="29" y="144"/>
                  </a:lnTo>
                  <a:lnTo>
                    <a:pt x="20" y="152"/>
                  </a:lnTo>
                  <a:lnTo>
                    <a:pt x="20" y="156"/>
                  </a:lnTo>
                  <a:lnTo>
                    <a:pt x="16" y="160"/>
                  </a:lnTo>
                  <a:lnTo>
                    <a:pt x="12" y="168"/>
                  </a:lnTo>
                  <a:lnTo>
                    <a:pt x="12" y="168"/>
                  </a:lnTo>
                  <a:lnTo>
                    <a:pt x="8" y="176"/>
                  </a:lnTo>
                  <a:lnTo>
                    <a:pt x="4" y="185"/>
                  </a:lnTo>
                  <a:lnTo>
                    <a:pt x="4" y="189"/>
                  </a:lnTo>
                  <a:lnTo>
                    <a:pt x="0" y="193"/>
                  </a:lnTo>
                  <a:lnTo>
                    <a:pt x="0" y="201"/>
                  </a:lnTo>
                  <a:lnTo>
                    <a:pt x="0" y="209"/>
                  </a:lnTo>
                  <a:lnTo>
                    <a:pt x="0" y="217"/>
                  </a:lnTo>
                  <a:lnTo>
                    <a:pt x="0" y="226"/>
                  </a:lnTo>
                  <a:lnTo>
                    <a:pt x="4" y="226"/>
                  </a:lnTo>
                  <a:lnTo>
                    <a:pt x="8" y="234"/>
                  </a:lnTo>
                  <a:lnTo>
                    <a:pt x="12" y="234"/>
                  </a:lnTo>
                  <a:lnTo>
                    <a:pt x="16" y="242"/>
                  </a:lnTo>
                  <a:lnTo>
                    <a:pt x="20" y="242"/>
                  </a:lnTo>
                  <a:lnTo>
                    <a:pt x="29" y="246"/>
                  </a:lnTo>
                  <a:lnTo>
                    <a:pt x="37" y="246"/>
                  </a:lnTo>
                  <a:lnTo>
                    <a:pt x="41" y="250"/>
                  </a:lnTo>
                  <a:lnTo>
                    <a:pt x="45" y="250"/>
                  </a:lnTo>
                  <a:lnTo>
                    <a:pt x="53" y="250"/>
                  </a:lnTo>
                  <a:lnTo>
                    <a:pt x="61" y="250"/>
                  </a:lnTo>
                  <a:lnTo>
                    <a:pt x="61" y="250"/>
                  </a:lnTo>
                  <a:lnTo>
                    <a:pt x="69" y="246"/>
                  </a:lnTo>
                  <a:lnTo>
                    <a:pt x="78" y="246"/>
                  </a:lnTo>
                  <a:lnTo>
                    <a:pt x="86" y="246"/>
                  </a:lnTo>
                  <a:lnTo>
                    <a:pt x="94" y="242"/>
                  </a:lnTo>
                  <a:lnTo>
                    <a:pt x="98" y="242"/>
                  </a:lnTo>
                  <a:lnTo>
                    <a:pt x="102" y="238"/>
                  </a:lnTo>
                  <a:lnTo>
                    <a:pt x="110" y="238"/>
                  </a:lnTo>
                  <a:lnTo>
                    <a:pt x="119" y="234"/>
                  </a:lnTo>
                  <a:lnTo>
                    <a:pt x="119" y="234"/>
                  </a:lnTo>
                  <a:lnTo>
                    <a:pt x="127" y="230"/>
                  </a:lnTo>
                  <a:lnTo>
                    <a:pt x="131" y="226"/>
                  </a:lnTo>
                  <a:lnTo>
                    <a:pt x="135" y="221"/>
                  </a:lnTo>
                  <a:lnTo>
                    <a:pt x="143" y="217"/>
                  </a:lnTo>
                  <a:lnTo>
                    <a:pt x="147" y="217"/>
                  </a:lnTo>
                  <a:lnTo>
                    <a:pt x="151" y="213"/>
                  </a:lnTo>
                  <a:lnTo>
                    <a:pt x="155" y="2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23" name="Rectangle 1333"/>
            <p:cNvSpPr>
              <a:spLocks noChangeArrowheads="1"/>
            </p:cNvSpPr>
            <p:nvPr/>
          </p:nvSpPr>
          <p:spPr bwMode="auto">
            <a:xfrm>
              <a:off x="3168651"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4" name="Freeform 1334"/>
            <p:cNvSpPr>
              <a:spLocks/>
            </p:cNvSpPr>
            <p:nvPr/>
          </p:nvSpPr>
          <p:spPr bwMode="auto">
            <a:xfrm>
              <a:off x="2941638" y="3627439"/>
              <a:ext cx="350838" cy="357188"/>
            </a:xfrm>
            <a:custGeom>
              <a:avLst/>
              <a:gdLst>
                <a:gd name="T0" fmla="*/ 139 w 221"/>
                <a:gd name="T1" fmla="*/ 188 h 225"/>
                <a:gd name="T2" fmla="*/ 147 w 221"/>
                <a:gd name="T3" fmla="*/ 184 h 225"/>
                <a:gd name="T4" fmla="*/ 156 w 221"/>
                <a:gd name="T5" fmla="*/ 176 h 225"/>
                <a:gd name="T6" fmla="*/ 164 w 221"/>
                <a:gd name="T7" fmla="*/ 168 h 225"/>
                <a:gd name="T8" fmla="*/ 172 w 221"/>
                <a:gd name="T9" fmla="*/ 159 h 225"/>
                <a:gd name="T10" fmla="*/ 180 w 221"/>
                <a:gd name="T11" fmla="*/ 151 h 225"/>
                <a:gd name="T12" fmla="*/ 188 w 221"/>
                <a:gd name="T13" fmla="*/ 139 h 225"/>
                <a:gd name="T14" fmla="*/ 197 w 221"/>
                <a:gd name="T15" fmla="*/ 127 h 225"/>
                <a:gd name="T16" fmla="*/ 201 w 221"/>
                <a:gd name="T17" fmla="*/ 119 h 225"/>
                <a:gd name="T18" fmla="*/ 205 w 221"/>
                <a:gd name="T19" fmla="*/ 110 h 225"/>
                <a:gd name="T20" fmla="*/ 213 w 221"/>
                <a:gd name="T21" fmla="*/ 94 h 225"/>
                <a:gd name="T22" fmla="*/ 213 w 221"/>
                <a:gd name="T23" fmla="*/ 86 h 225"/>
                <a:gd name="T24" fmla="*/ 217 w 221"/>
                <a:gd name="T25" fmla="*/ 69 h 225"/>
                <a:gd name="T26" fmla="*/ 221 w 221"/>
                <a:gd name="T27" fmla="*/ 57 h 225"/>
                <a:gd name="T28" fmla="*/ 221 w 221"/>
                <a:gd name="T29" fmla="*/ 45 h 225"/>
                <a:gd name="T30" fmla="*/ 221 w 221"/>
                <a:gd name="T31" fmla="*/ 28 h 225"/>
                <a:gd name="T32" fmla="*/ 217 w 221"/>
                <a:gd name="T33" fmla="*/ 20 h 225"/>
                <a:gd name="T34" fmla="*/ 209 w 221"/>
                <a:gd name="T35" fmla="*/ 12 h 225"/>
                <a:gd name="T36" fmla="*/ 197 w 221"/>
                <a:gd name="T37" fmla="*/ 4 h 225"/>
                <a:gd name="T38" fmla="*/ 188 w 221"/>
                <a:gd name="T39" fmla="*/ 0 h 225"/>
                <a:gd name="T40" fmla="*/ 172 w 221"/>
                <a:gd name="T41" fmla="*/ 0 h 225"/>
                <a:gd name="T42" fmla="*/ 156 w 221"/>
                <a:gd name="T43" fmla="*/ 4 h 225"/>
                <a:gd name="T44" fmla="*/ 147 w 221"/>
                <a:gd name="T45" fmla="*/ 4 h 225"/>
                <a:gd name="T46" fmla="*/ 135 w 221"/>
                <a:gd name="T47" fmla="*/ 12 h 225"/>
                <a:gd name="T48" fmla="*/ 123 w 221"/>
                <a:gd name="T49" fmla="*/ 20 h 225"/>
                <a:gd name="T50" fmla="*/ 115 w 221"/>
                <a:gd name="T51" fmla="*/ 24 h 225"/>
                <a:gd name="T52" fmla="*/ 107 w 221"/>
                <a:gd name="T53" fmla="*/ 33 h 225"/>
                <a:gd name="T54" fmla="*/ 98 w 221"/>
                <a:gd name="T55" fmla="*/ 37 h 225"/>
                <a:gd name="T56" fmla="*/ 90 w 221"/>
                <a:gd name="T57" fmla="*/ 45 h 225"/>
                <a:gd name="T58" fmla="*/ 82 w 221"/>
                <a:gd name="T59" fmla="*/ 53 h 225"/>
                <a:gd name="T60" fmla="*/ 74 w 221"/>
                <a:gd name="T61" fmla="*/ 61 h 225"/>
                <a:gd name="T62" fmla="*/ 66 w 221"/>
                <a:gd name="T63" fmla="*/ 69 h 225"/>
                <a:gd name="T64" fmla="*/ 57 w 221"/>
                <a:gd name="T65" fmla="*/ 82 h 225"/>
                <a:gd name="T66" fmla="*/ 49 w 221"/>
                <a:gd name="T67" fmla="*/ 94 h 225"/>
                <a:gd name="T68" fmla="*/ 41 w 221"/>
                <a:gd name="T69" fmla="*/ 102 h 225"/>
                <a:gd name="T70" fmla="*/ 37 w 221"/>
                <a:gd name="T71" fmla="*/ 110 h 225"/>
                <a:gd name="T72" fmla="*/ 29 w 221"/>
                <a:gd name="T73" fmla="*/ 119 h 225"/>
                <a:gd name="T74" fmla="*/ 25 w 221"/>
                <a:gd name="T75" fmla="*/ 127 h 225"/>
                <a:gd name="T76" fmla="*/ 17 w 221"/>
                <a:gd name="T77" fmla="*/ 139 h 225"/>
                <a:gd name="T78" fmla="*/ 8 w 221"/>
                <a:gd name="T79" fmla="*/ 151 h 225"/>
                <a:gd name="T80" fmla="*/ 4 w 221"/>
                <a:gd name="T81" fmla="*/ 159 h 225"/>
                <a:gd name="T82" fmla="*/ 0 w 221"/>
                <a:gd name="T83" fmla="*/ 176 h 225"/>
                <a:gd name="T84" fmla="*/ 0 w 221"/>
                <a:gd name="T85" fmla="*/ 192 h 225"/>
                <a:gd name="T86" fmla="*/ 4 w 221"/>
                <a:gd name="T87" fmla="*/ 209 h 225"/>
                <a:gd name="T88" fmla="*/ 8 w 221"/>
                <a:gd name="T89" fmla="*/ 217 h 225"/>
                <a:gd name="T90" fmla="*/ 25 w 221"/>
                <a:gd name="T91" fmla="*/ 221 h 225"/>
                <a:gd name="T92" fmla="*/ 33 w 221"/>
                <a:gd name="T93" fmla="*/ 225 h 225"/>
                <a:gd name="T94" fmla="*/ 49 w 221"/>
                <a:gd name="T95" fmla="*/ 225 h 225"/>
                <a:gd name="T96" fmla="*/ 66 w 221"/>
                <a:gd name="T97" fmla="*/ 225 h 225"/>
                <a:gd name="T98" fmla="*/ 74 w 221"/>
                <a:gd name="T99" fmla="*/ 221 h 225"/>
                <a:gd name="T100" fmla="*/ 90 w 221"/>
                <a:gd name="T101" fmla="*/ 217 h 225"/>
                <a:gd name="T102" fmla="*/ 98 w 221"/>
                <a:gd name="T103" fmla="*/ 213 h 225"/>
                <a:gd name="T104" fmla="*/ 111 w 221"/>
                <a:gd name="T105" fmla="*/ 209 h 225"/>
                <a:gd name="T106" fmla="*/ 123 w 221"/>
                <a:gd name="T107" fmla="*/ 200 h 225"/>
                <a:gd name="T108" fmla="*/ 131 w 221"/>
                <a:gd name="T109" fmla="*/ 19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1" h="225">
                  <a:moveTo>
                    <a:pt x="135" y="192"/>
                  </a:moveTo>
                  <a:lnTo>
                    <a:pt x="139" y="188"/>
                  </a:lnTo>
                  <a:lnTo>
                    <a:pt x="147" y="184"/>
                  </a:lnTo>
                  <a:lnTo>
                    <a:pt x="147" y="184"/>
                  </a:lnTo>
                  <a:lnTo>
                    <a:pt x="156" y="176"/>
                  </a:lnTo>
                  <a:lnTo>
                    <a:pt x="156" y="176"/>
                  </a:lnTo>
                  <a:lnTo>
                    <a:pt x="164" y="168"/>
                  </a:lnTo>
                  <a:lnTo>
                    <a:pt x="164" y="168"/>
                  </a:lnTo>
                  <a:lnTo>
                    <a:pt x="172" y="159"/>
                  </a:lnTo>
                  <a:lnTo>
                    <a:pt x="172" y="159"/>
                  </a:lnTo>
                  <a:lnTo>
                    <a:pt x="180" y="151"/>
                  </a:lnTo>
                  <a:lnTo>
                    <a:pt x="180" y="151"/>
                  </a:lnTo>
                  <a:lnTo>
                    <a:pt x="184" y="143"/>
                  </a:lnTo>
                  <a:lnTo>
                    <a:pt x="188" y="139"/>
                  </a:lnTo>
                  <a:lnTo>
                    <a:pt x="188" y="135"/>
                  </a:lnTo>
                  <a:lnTo>
                    <a:pt x="197" y="127"/>
                  </a:lnTo>
                  <a:lnTo>
                    <a:pt x="197" y="127"/>
                  </a:lnTo>
                  <a:lnTo>
                    <a:pt x="201" y="119"/>
                  </a:lnTo>
                  <a:lnTo>
                    <a:pt x="205" y="110"/>
                  </a:lnTo>
                  <a:lnTo>
                    <a:pt x="205" y="110"/>
                  </a:lnTo>
                  <a:lnTo>
                    <a:pt x="209" y="102"/>
                  </a:lnTo>
                  <a:lnTo>
                    <a:pt x="213" y="94"/>
                  </a:lnTo>
                  <a:lnTo>
                    <a:pt x="213" y="94"/>
                  </a:lnTo>
                  <a:lnTo>
                    <a:pt x="213" y="86"/>
                  </a:lnTo>
                  <a:lnTo>
                    <a:pt x="217" y="78"/>
                  </a:lnTo>
                  <a:lnTo>
                    <a:pt x="217" y="69"/>
                  </a:lnTo>
                  <a:lnTo>
                    <a:pt x="217" y="61"/>
                  </a:lnTo>
                  <a:lnTo>
                    <a:pt x="221" y="57"/>
                  </a:lnTo>
                  <a:lnTo>
                    <a:pt x="221" y="53"/>
                  </a:lnTo>
                  <a:lnTo>
                    <a:pt x="221" y="45"/>
                  </a:lnTo>
                  <a:lnTo>
                    <a:pt x="221" y="37"/>
                  </a:lnTo>
                  <a:lnTo>
                    <a:pt x="221" y="28"/>
                  </a:lnTo>
                  <a:lnTo>
                    <a:pt x="221" y="20"/>
                  </a:lnTo>
                  <a:lnTo>
                    <a:pt x="217" y="20"/>
                  </a:lnTo>
                  <a:lnTo>
                    <a:pt x="213" y="12"/>
                  </a:lnTo>
                  <a:lnTo>
                    <a:pt x="209" y="12"/>
                  </a:lnTo>
                  <a:lnTo>
                    <a:pt x="205" y="4"/>
                  </a:lnTo>
                  <a:lnTo>
                    <a:pt x="197" y="4"/>
                  </a:lnTo>
                  <a:lnTo>
                    <a:pt x="192" y="4"/>
                  </a:lnTo>
                  <a:lnTo>
                    <a:pt x="188" y="0"/>
                  </a:lnTo>
                  <a:lnTo>
                    <a:pt x="180" y="0"/>
                  </a:lnTo>
                  <a:lnTo>
                    <a:pt x="172" y="0"/>
                  </a:lnTo>
                  <a:lnTo>
                    <a:pt x="164" y="0"/>
                  </a:lnTo>
                  <a:lnTo>
                    <a:pt x="156" y="4"/>
                  </a:lnTo>
                  <a:lnTo>
                    <a:pt x="156" y="4"/>
                  </a:lnTo>
                  <a:lnTo>
                    <a:pt x="147" y="4"/>
                  </a:lnTo>
                  <a:lnTo>
                    <a:pt x="139" y="8"/>
                  </a:lnTo>
                  <a:lnTo>
                    <a:pt x="135" y="12"/>
                  </a:lnTo>
                  <a:lnTo>
                    <a:pt x="131" y="12"/>
                  </a:lnTo>
                  <a:lnTo>
                    <a:pt x="123" y="20"/>
                  </a:lnTo>
                  <a:lnTo>
                    <a:pt x="123" y="20"/>
                  </a:lnTo>
                  <a:lnTo>
                    <a:pt x="115" y="24"/>
                  </a:lnTo>
                  <a:lnTo>
                    <a:pt x="111" y="28"/>
                  </a:lnTo>
                  <a:lnTo>
                    <a:pt x="107" y="33"/>
                  </a:lnTo>
                  <a:lnTo>
                    <a:pt x="102" y="37"/>
                  </a:lnTo>
                  <a:lnTo>
                    <a:pt x="98" y="37"/>
                  </a:lnTo>
                  <a:lnTo>
                    <a:pt x="90" y="45"/>
                  </a:lnTo>
                  <a:lnTo>
                    <a:pt x="90" y="45"/>
                  </a:lnTo>
                  <a:lnTo>
                    <a:pt x="82" y="53"/>
                  </a:lnTo>
                  <a:lnTo>
                    <a:pt x="82" y="53"/>
                  </a:lnTo>
                  <a:lnTo>
                    <a:pt x="74" y="61"/>
                  </a:lnTo>
                  <a:lnTo>
                    <a:pt x="74" y="61"/>
                  </a:lnTo>
                  <a:lnTo>
                    <a:pt x="66" y="69"/>
                  </a:lnTo>
                  <a:lnTo>
                    <a:pt x="66" y="69"/>
                  </a:lnTo>
                  <a:lnTo>
                    <a:pt x="62" y="78"/>
                  </a:lnTo>
                  <a:lnTo>
                    <a:pt x="57" y="82"/>
                  </a:lnTo>
                  <a:lnTo>
                    <a:pt x="53" y="86"/>
                  </a:lnTo>
                  <a:lnTo>
                    <a:pt x="49" y="94"/>
                  </a:lnTo>
                  <a:lnTo>
                    <a:pt x="49" y="94"/>
                  </a:lnTo>
                  <a:lnTo>
                    <a:pt x="41" y="102"/>
                  </a:lnTo>
                  <a:lnTo>
                    <a:pt x="41" y="102"/>
                  </a:lnTo>
                  <a:lnTo>
                    <a:pt x="37" y="110"/>
                  </a:lnTo>
                  <a:lnTo>
                    <a:pt x="33" y="114"/>
                  </a:lnTo>
                  <a:lnTo>
                    <a:pt x="29" y="119"/>
                  </a:lnTo>
                  <a:lnTo>
                    <a:pt x="25" y="127"/>
                  </a:lnTo>
                  <a:lnTo>
                    <a:pt x="25" y="127"/>
                  </a:lnTo>
                  <a:lnTo>
                    <a:pt x="17" y="135"/>
                  </a:lnTo>
                  <a:lnTo>
                    <a:pt x="17" y="139"/>
                  </a:lnTo>
                  <a:lnTo>
                    <a:pt x="12" y="143"/>
                  </a:lnTo>
                  <a:lnTo>
                    <a:pt x="8" y="151"/>
                  </a:lnTo>
                  <a:lnTo>
                    <a:pt x="8" y="155"/>
                  </a:lnTo>
                  <a:lnTo>
                    <a:pt x="4" y="159"/>
                  </a:lnTo>
                  <a:lnTo>
                    <a:pt x="0" y="168"/>
                  </a:lnTo>
                  <a:lnTo>
                    <a:pt x="0" y="176"/>
                  </a:lnTo>
                  <a:lnTo>
                    <a:pt x="0" y="184"/>
                  </a:lnTo>
                  <a:lnTo>
                    <a:pt x="0" y="192"/>
                  </a:lnTo>
                  <a:lnTo>
                    <a:pt x="0" y="200"/>
                  </a:lnTo>
                  <a:lnTo>
                    <a:pt x="4" y="209"/>
                  </a:lnTo>
                  <a:lnTo>
                    <a:pt x="8" y="213"/>
                  </a:lnTo>
                  <a:lnTo>
                    <a:pt x="8" y="217"/>
                  </a:lnTo>
                  <a:lnTo>
                    <a:pt x="17" y="217"/>
                  </a:lnTo>
                  <a:lnTo>
                    <a:pt x="25" y="221"/>
                  </a:lnTo>
                  <a:lnTo>
                    <a:pt x="25" y="225"/>
                  </a:lnTo>
                  <a:lnTo>
                    <a:pt x="33" y="225"/>
                  </a:lnTo>
                  <a:lnTo>
                    <a:pt x="41" y="225"/>
                  </a:lnTo>
                  <a:lnTo>
                    <a:pt x="49" y="225"/>
                  </a:lnTo>
                  <a:lnTo>
                    <a:pt x="57" y="225"/>
                  </a:lnTo>
                  <a:lnTo>
                    <a:pt x="66" y="225"/>
                  </a:lnTo>
                  <a:lnTo>
                    <a:pt x="66" y="225"/>
                  </a:lnTo>
                  <a:lnTo>
                    <a:pt x="74" y="221"/>
                  </a:lnTo>
                  <a:lnTo>
                    <a:pt x="82" y="221"/>
                  </a:lnTo>
                  <a:lnTo>
                    <a:pt x="90" y="217"/>
                  </a:lnTo>
                  <a:lnTo>
                    <a:pt x="94" y="217"/>
                  </a:lnTo>
                  <a:lnTo>
                    <a:pt x="98" y="213"/>
                  </a:lnTo>
                  <a:lnTo>
                    <a:pt x="107" y="209"/>
                  </a:lnTo>
                  <a:lnTo>
                    <a:pt x="111" y="209"/>
                  </a:lnTo>
                  <a:lnTo>
                    <a:pt x="115" y="204"/>
                  </a:lnTo>
                  <a:lnTo>
                    <a:pt x="123" y="200"/>
                  </a:lnTo>
                  <a:lnTo>
                    <a:pt x="123" y="200"/>
                  </a:lnTo>
                  <a:lnTo>
                    <a:pt x="131" y="196"/>
                  </a:lnTo>
                  <a:lnTo>
                    <a:pt x="135" y="19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25" name="Rectangle 1335"/>
            <p:cNvSpPr>
              <a:spLocks noChangeArrowheads="1"/>
            </p:cNvSpPr>
            <p:nvPr/>
          </p:nvSpPr>
          <p:spPr bwMode="auto">
            <a:xfrm>
              <a:off x="3155951"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6" name="Freeform 1336"/>
            <p:cNvSpPr>
              <a:spLocks/>
            </p:cNvSpPr>
            <p:nvPr/>
          </p:nvSpPr>
          <p:spPr bwMode="auto">
            <a:xfrm>
              <a:off x="2954338" y="3646489"/>
              <a:ext cx="319088" cy="331788"/>
            </a:xfrm>
            <a:custGeom>
              <a:avLst/>
              <a:gdLst>
                <a:gd name="T0" fmla="*/ 123 w 201"/>
                <a:gd name="T1" fmla="*/ 176 h 209"/>
                <a:gd name="T2" fmla="*/ 131 w 201"/>
                <a:gd name="T3" fmla="*/ 172 h 209"/>
                <a:gd name="T4" fmla="*/ 139 w 201"/>
                <a:gd name="T5" fmla="*/ 164 h 209"/>
                <a:gd name="T6" fmla="*/ 152 w 201"/>
                <a:gd name="T7" fmla="*/ 156 h 209"/>
                <a:gd name="T8" fmla="*/ 160 w 201"/>
                <a:gd name="T9" fmla="*/ 147 h 209"/>
                <a:gd name="T10" fmla="*/ 164 w 201"/>
                <a:gd name="T11" fmla="*/ 139 h 209"/>
                <a:gd name="T12" fmla="*/ 172 w 201"/>
                <a:gd name="T13" fmla="*/ 131 h 209"/>
                <a:gd name="T14" fmla="*/ 180 w 201"/>
                <a:gd name="T15" fmla="*/ 115 h 209"/>
                <a:gd name="T16" fmla="*/ 184 w 201"/>
                <a:gd name="T17" fmla="*/ 107 h 209"/>
                <a:gd name="T18" fmla="*/ 189 w 201"/>
                <a:gd name="T19" fmla="*/ 98 h 209"/>
                <a:gd name="T20" fmla="*/ 193 w 201"/>
                <a:gd name="T21" fmla="*/ 82 h 209"/>
                <a:gd name="T22" fmla="*/ 197 w 201"/>
                <a:gd name="T23" fmla="*/ 74 h 209"/>
                <a:gd name="T24" fmla="*/ 201 w 201"/>
                <a:gd name="T25" fmla="*/ 57 h 209"/>
                <a:gd name="T26" fmla="*/ 201 w 201"/>
                <a:gd name="T27" fmla="*/ 41 h 209"/>
                <a:gd name="T28" fmla="*/ 197 w 201"/>
                <a:gd name="T29" fmla="*/ 25 h 209"/>
                <a:gd name="T30" fmla="*/ 193 w 201"/>
                <a:gd name="T31" fmla="*/ 16 h 209"/>
                <a:gd name="T32" fmla="*/ 184 w 201"/>
                <a:gd name="T33" fmla="*/ 8 h 209"/>
                <a:gd name="T34" fmla="*/ 172 w 201"/>
                <a:gd name="T35" fmla="*/ 0 h 209"/>
                <a:gd name="T36" fmla="*/ 156 w 201"/>
                <a:gd name="T37" fmla="*/ 0 h 209"/>
                <a:gd name="T38" fmla="*/ 139 w 201"/>
                <a:gd name="T39" fmla="*/ 4 h 209"/>
                <a:gd name="T40" fmla="*/ 131 w 201"/>
                <a:gd name="T41" fmla="*/ 8 h 209"/>
                <a:gd name="T42" fmla="*/ 115 w 201"/>
                <a:gd name="T43" fmla="*/ 16 h 209"/>
                <a:gd name="T44" fmla="*/ 107 w 201"/>
                <a:gd name="T45" fmla="*/ 21 h 209"/>
                <a:gd name="T46" fmla="*/ 99 w 201"/>
                <a:gd name="T47" fmla="*/ 29 h 209"/>
                <a:gd name="T48" fmla="*/ 90 w 201"/>
                <a:gd name="T49" fmla="*/ 37 h 209"/>
                <a:gd name="T50" fmla="*/ 82 w 201"/>
                <a:gd name="T51" fmla="*/ 45 h 209"/>
                <a:gd name="T52" fmla="*/ 74 w 201"/>
                <a:gd name="T53" fmla="*/ 53 h 209"/>
                <a:gd name="T54" fmla="*/ 66 w 201"/>
                <a:gd name="T55" fmla="*/ 62 h 209"/>
                <a:gd name="T56" fmla="*/ 58 w 201"/>
                <a:gd name="T57" fmla="*/ 70 h 209"/>
                <a:gd name="T58" fmla="*/ 49 w 201"/>
                <a:gd name="T59" fmla="*/ 82 h 209"/>
                <a:gd name="T60" fmla="*/ 41 w 201"/>
                <a:gd name="T61" fmla="*/ 90 h 209"/>
                <a:gd name="T62" fmla="*/ 37 w 201"/>
                <a:gd name="T63" fmla="*/ 98 h 209"/>
                <a:gd name="T64" fmla="*/ 29 w 201"/>
                <a:gd name="T65" fmla="*/ 107 h 209"/>
                <a:gd name="T66" fmla="*/ 25 w 201"/>
                <a:gd name="T67" fmla="*/ 115 h 209"/>
                <a:gd name="T68" fmla="*/ 17 w 201"/>
                <a:gd name="T69" fmla="*/ 127 h 209"/>
                <a:gd name="T70" fmla="*/ 9 w 201"/>
                <a:gd name="T71" fmla="*/ 139 h 209"/>
                <a:gd name="T72" fmla="*/ 4 w 201"/>
                <a:gd name="T73" fmla="*/ 147 h 209"/>
                <a:gd name="T74" fmla="*/ 0 w 201"/>
                <a:gd name="T75" fmla="*/ 164 h 209"/>
                <a:gd name="T76" fmla="*/ 0 w 201"/>
                <a:gd name="T77" fmla="*/ 180 h 209"/>
                <a:gd name="T78" fmla="*/ 9 w 201"/>
                <a:gd name="T79" fmla="*/ 192 h 209"/>
                <a:gd name="T80" fmla="*/ 17 w 201"/>
                <a:gd name="T81" fmla="*/ 201 h 209"/>
                <a:gd name="T82" fmla="*/ 25 w 201"/>
                <a:gd name="T83" fmla="*/ 205 h 209"/>
                <a:gd name="T84" fmla="*/ 41 w 201"/>
                <a:gd name="T85" fmla="*/ 209 h 209"/>
                <a:gd name="T86" fmla="*/ 58 w 201"/>
                <a:gd name="T87" fmla="*/ 205 h 209"/>
                <a:gd name="T88" fmla="*/ 70 w 201"/>
                <a:gd name="T89" fmla="*/ 205 h 209"/>
                <a:gd name="T90" fmla="*/ 82 w 201"/>
                <a:gd name="T91" fmla="*/ 201 h 209"/>
                <a:gd name="T92" fmla="*/ 90 w 201"/>
                <a:gd name="T93" fmla="*/ 197 h 209"/>
                <a:gd name="T94" fmla="*/ 107 w 201"/>
                <a:gd name="T95" fmla="*/ 188 h 209"/>
                <a:gd name="T96" fmla="*/ 115 w 201"/>
                <a:gd name="T97" fmla="*/ 18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1" h="209">
                  <a:moveTo>
                    <a:pt x="119" y="180"/>
                  </a:moveTo>
                  <a:lnTo>
                    <a:pt x="123" y="176"/>
                  </a:lnTo>
                  <a:lnTo>
                    <a:pt x="131" y="172"/>
                  </a:lnTo>
                  <a:lnTo>
                    <a:pt x="131" y="172"/>
                  </a:lnTo>
                  <a:lnTo>
                    <a:pt x="139" y="164"/>
                  </a:lnTo>
                  <a:lnTo>
                    <a:pt x="139" y="164"/>
                  </a:lnTo>
                  <a:lnTo>
                    <a:pt x="148" y="160"/>
                  </a:lnTo>
                  <a:lnTo>
                    <a:pt x="152" y="156"/>
                  </a:lnTo>
                  <a:lnTo>
                    <a:pt x="156" y="152"/>
                  </a:lnTo>
                  <a:lnTo>
                    <a:pt x="160" y="147"/>
                  </a:lnTo>
                  <a:lnTo>
                    <a:pt x="164" y="139"/>
                  </a:lnTo>
                  <a:lnTo>
                    <a:pt x="164" y="139"/>
                  </a:lnTo>
                  <a:lnTo>
                    <a:pt x="172" y="131"/>
                  </a:lnTo>
                  <a:lnTo>
                    <a:pt x="172" y="131"/>
                  </a:lnTo>
                  <a:lnTo>
                    <a:pt x="176" y="123"/>
                  </a:lnTo>
                  <a:lnTo>
                    <a:pt x="180" y="115"/>
                  </a:lnTo>
                  <a:lnTo>
                    <a:pt x="180" y="115"/>
                  </a:lnTo>
                  <a:lnTo>
                    <a:pt x="184" y="107"/>
                  </a:lnTo>
                  <a:lnTo>
                    <a:pt x="189" y="98"/>
                  </a:lnTo>
                  <a:lnTo>
                    <a:pt x="189" y="98"/>
                  </a:lnTo>
                  <a:lnTo>
                    <a:pt x="193" y="90"/>
                  </a:lnTo>
                  <a:lnTo>
                    <a:pt x="193" y="82"/>
                  </a:lnTo>
                  <a:lnTo>
                    <a:pt x="197" y="78"/>
                  </a:lnTo>
                  <a:lnTo>
                    <a:pt x="197" y="74"/>
                  </a:lnTo>
                  <a:lnTo>
                    <a:pt x="197" y="66"/>
                  </a:lnTo>
                  <a:lnTo>
                    <a:pt x="201" y="57"/>
                  </a:lnTo>
                  <a:lnTo>
                    <a:pt x="201" y="49"/>
                  </a:lnTo>
                  <a:lnTo>
                    <a:pt x="201" y="41"/>
                  </a:lnTo>
                  <a:lnTo>
                    <a:pt x="201" y="33"/>
                  </a:lnTo>
                  <a:lnTo>
                    <a:pt x="197" y="25"/>
                  </a:lnTo>
                  <a:lnTo>
                    <a:pt x="197" y="16"/>
                  </a:lnTo>
                  <a:lnTo>
                    <a:pt x="193" y="16"/>
                  </a:lnTo>
                  <a:lnTo>
                    <a:pt x="189" y="8"/>
                  </a:lnTo>
                  <a:lnTo>
                    <a:pt x="184" y="8"/>
                  </a:lnTo>
                  <a:lnTo>
                    <a:pt x="180" y="4"/>
                  </a:lnTo>
                  <a:lnTo>
                    <a:pt x="172" y="0"/>
                  </a:lnTo>
                  <a:lnTo>
                    <a:pt x="164" y="0"/>
                  </a:lnTo>
                  <a:lnTo>
                    <a:pt x="156" y="0"/>
                  </a:lnTo>
                  <a:lnTo>
                    <a:pt x="148" y="0"/>
                  </a:lnTo>
                  <a:lnTo>
                    <a:pt x="139" y="4"/>
                  </a:lnTo>
                  <a:lnTo>
                    <a:pt x="131" y="8"/>
                  </a:lnTo>
                  <a:lnTo>
                    <a:pt x="131" y="8"/>
                  </a:lnTo>
                  <a:lnTo>
                    <a:pt x="123" y="12"/>
                  </a:lnTo>
                  <a:lnTo>
                    <a:pt x="115" y="16"/>
                  </a:lnTo>
                  <a:lnTo>
                    <a:pt x="115" y="16"/>
                  </a:lnTo>
                  <a:lnTo>
                    <a:pt x="107" y="21"/>
                  </a:lnTo>
                  <a:lnTo>
                    <a:pt x="103" y="25"/>
                  </a:lnTo>
                  <a:lnTo>
                    <a:pt x="99" y="29"/>
                  </a:lnTo>
                  <a:lnTo>
                    <a:pt x="94" y="33"/>
                  </a:lnTo>
                  <a:lnTo>
                    <a:pt x="90" y="37"/>
                  </a:lnTo>
                  <a:lnTo>
                    <a:pt x="86" y="41"/>
                  </a:lnTo>
                  <a:lnTo>
                    <a:pt x="82" y="45"/>
                  </a:lnTo>
                  <a:lnTo>
                    <a:pt x="78" y="49"/>
                  </a:lnTo>
                  <a:lnTo>
                    <a:pt x="74" y="53"/>
                  </a:lnTo>
                  <a:lnTo>
                    <a:pt x="70" y="57"/>
                  </a:lnTo>
                  <a:lnTo>
                    <a:pt x="66" y="62"/>
                  </a:lnTo>
                  <a:lnTo>
                    <a:pt x="62" y="66"/>
                  </a:lnTo>
                  <a:lnTo>
                    <a:pt x="58" y="70"/>
                  </a:lnTo>
                  <a:lnTo>
                    <a:pt x="54" y="74"/>
                  </a:lnTo>
                  <a:lnTo>
                    <a:pt x="49" y="82"/>
                  </a:lnTo>
                  <a:lnTo>
                    <a:pt x="49" y="82"/>
                  </a:lnTo>
                  <a:lnTo>
                    <a:pt x="41" y="90"/>
                  </a:lnTo>
                  <a:lnTo>
                    <a:pt x="41" y="90"/>
                  </a:lnTo>
                  <a:lnTo>
                    <a:pt x="37" y="98"/>
                  </a:lnTo>
                  <a:lnTo>
                    <a:pt x="33" y="102"/>
                  </a:lnTo>
                  <a:lnTo>
                    <a:pt x="29" y="107"/>
                  </a:lnTo>
                  <a:lnTo>
                    <a:pt x="25" y="115"/>
                  </a:lnTo>
                  <a:lnTo>
                    <a:pt x="25" y="115"/>
                  </a:lnTo>
                  <a:lnTo>
                    <a:pt x="17" y="123"/>
                  </a:lnTo>
                  <a:lnTo>
                    <a:pt x="17" y="127"/>
                  </a:lnTo>
                  <a:lnTo>
                    <a:pt x="13" y="131"/>
                  </a:lnTo>
                  <a:lnTo>
                    <a:pt x="9" y="139"/>
                  </a:lnTo>
                  <a:lnTo>
                    <a:pt x="9" y="143"/>
                  </a:lnTo>
                  <a:lnTo>
                    <a:pt x="4" y="147"/>
                  </a:lnTo>
                  <a:lnTo>
                    <a:pt x="4" y="156"/>
                  </a:lnTo>
                  <a:lnTo>
                    <a:pt x="0" y="164"/>
                  </a:lnTo>
                  <a:lnTo>
                    <a:pt x="0" y="172"/>
                  </a:lnTo>
                  <a:lnTo>
                    <a:pt x="0" y="180"/>
                  </a:lnTo>
                  <a:lnTo>
                    <a:pt x="0" y="188"/>
                  </a:lnTo>
                  <a:lnTo>
                    <a:pt x="9" y="192"/>
                  </a:lnTo>
                  <a:lnTo>
                    <a:pt x="9" y="197"/>
                  </a:lnTo>
                  <a:lnTo>
                    <a:pt x="17" y="201"/>
                  </a:lnTo>
                  <a:lnTo>
                    <a:pt x="17" y="205"/>
                  </a:lnTo>
                  <a:lnTo>
                    <a:pt x="25" y="205"/>
                  </a:lnTo>
                  <a:lnTo>
                    <a:pt x="33" y="205"/>
                  </a:lnTo>
                  <a:lnTo>
                    <a:pt x="41" y="209"/>
                  </a:lnTo>
                  <a:lnTo>
                    <a:pt x="49" y="209"/>
                  </a:lnTo>
                  <a:lnTo>
                    <a:pt x="58" y="205"/>
                  </a:lnTo>
                  <a:lnTo>
                    <a:pt x="66" y="205"/>
                  </a:lnTo>
                  <a:lnTo>
                    <a:pt x="70" y="205"/>
                  </a:lnTo>
                  <a:lnTo>
                    <a:pt x="74" y="201"/>
                  </a:lnTo>
                  <a:lnTo>
                    <a:pt x="82" y="201"/>
                  </a:lnTo>
                  <a:lnTo>
                    <a:pt x="90" y="197"/>
                  </a:lnTo>
                  <a:lnTo>
                    <a:pt x="90" y="197"/>
                  </a:lnTo>
                  <a:lnTo>
                    <a:pt x="99" y="192"/>
                  </a:lnTo>
                  <a:lnTo>
                    <a:pt x="107" y="188"/>
                  </a:lnTo>
                  <a:lnTo>
                    <a:pt x="107" y="188"/>
                  </a:lnTo>
                  <a:lnTo>
                    <a:pt x="115" y="184"/>
                  </a:lnTo>
                  <a:lnTo>
                    <a:pt x="119" y="1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27" name="Rectangle 1337"/>
            <p:cNvSpPr>
              <a:spLocks noChangeArrowheads="1"/>
            </p:cNvSpPr>
            <p:nvPr/>
          </p:nvSpPr>
          <p:spPr bwMode="auto">
            <a:xfrm>
              <a:off x="3143251"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8" name="Freeform 1338"/>
            <p:cNvSpPr>
              <a:spLocks/>
            </p:cNvSpPr>
            <p:nvPr/>
          </p:nvSpPr>
          <p:spPr bwMode="auto">
            <a:xfrm>
              <a:off x="2968626" y="3665539"/>
              <a:ext cx="285750" cy="300038"/>
            </a:xfrm>
            <a:custGeom>
              <a:avLst/>
              <a:gdLst>
                <a:gd name="T0" fmla="*/ 90 w 180"/>
                <a:gd name="T1" fmla="*/ 172 h 189"/>
                <a:gd name="T2" fmla="*/ 102 w 180"/>
                <a:gd name="T3" fmla="*/ 168 h 189"/>
                <a:gd name="T4" fmla="*/ 114 w 180"/>
                <a:gd name="T5" fmla="*/ 160 h 189"/>
                <a:gd name="T6" fmla="*/ 122 w 180"/>
                <a:gd name="T7" fmla="*/ 156 h 189"/>
                <a:gd name="T8" fmla="*/ 130 w 180"/>
                <a:gd name="T9" fmla="*/ 148 h 189"/>
                <a:gd name="T10" fmla="*/ 139 w 180"/>
                <a:gd name="T11" fmla="*/ 140 h 189"/>
                <a:gd name="T12" fmla="*/ 147 w 180"/>
                <a:gd name="T13" fmla="*/ 131 h 189"/>
                <a:gd name="T14" fmla="*/ 155 w 180"/>
                <a:gd name="T15" fmla="*/ 119 h 189"/>
                <a:gd name="T16" fmla="*/ 159 w 180"/>
                <a:gd name="T17" fmla="*/ 111 h 189"/>
                <a:gd name="T18" fmla="*/ 163 w 180"/>
                <a:gd name="T19" fmla="*/ 103 h 189"/>
                <a:gd name="T20" fmla="*/ 171 w 180"/>
                <a:gd name="T21" fmla="*/ 86 h 189"/>
                <a:gd name="T22" fmla="*/ 175 w 180"/>
                <a:gd name="T23" fmla="*/ 78 h 189"/>
                <a:gd name="T24" fmla="*/ 180 w 180"/>
                <a:gd name="T25" fmla="*/ 62 h 189"/>
                <a:gd name="T26" fmla="*/ 180 w 180"/>
                <a:gd name="T27" fmla="*/ 54 h 189"/>
                <a:gd name="T28" fmla="*/ 180 w 180"/>
                <a:gd name="T29" fmla="*/ 37 h 189"/>
                <a:gd name="T30" fmla="*/ 180 w 180"/>
                <a:gd name="T31" fmla="*/ 25 h 189"/>
                <a:gd name="T32" fmla="*/ 171 w 180"/>
                <a:gd name="T33" fmla="*/ 13 h 189"/>
                <a:gd name="T34" fmla="*/ 163 w 180"/>
                <a:gd name="T35" fmla="*/ 4 h 189"/>
                <a:gd name="T36" fmla="*/ 155 w 180"/>
                <a:gd name="T37" fmla="*/ 0 h 189"/>
                <a:gd name="T38" fmla="*/ 139 w 180"/>
                <a:gd name="T39" fmla="*/ 0 h 189"/>
                <a:gd name="T40" fmla="*/ 126 w 180"/>
                <a:gd name="T41" fmla="*/ 4 h 189"/>
                <a:gd name="T42" fmla="*/ 114 w 180"/>
                <a:gd name="T43" fmla="*/ 9 h 189"/>
                <a:gd name="T44" fmla="*/ 106 w 180"/>
                <a:gd name="T45" fmla="*/ 13 h 189"/>
                <a:gd name="T46" fmla="*/ 98 w 180"/>
                <a:gd name="T47" fmla="*/ 21 h 189"/>
                <a:gd name="T48" fmla="*/ 90 w 180"/>
                <a:gd name="T49" fmla="*/ 29 h 189"/>
                <a:gd name="T50" fmla="*/ 77 w 180"/>
                <a:gd name="T51" fmla="*/ 37 h 189"/>
                <a:gd name="T52" fmla="*/ 69 w 180"/>
                <a:gd name="T53" fmla="*/ 45 h 189"/>
                <a:gd name="T54" fmla="*/ 61 w 180"/>
                <a:gd name="T55" fmla="*/ 54 h 189"/>
                <a:gd name="T56" fmla="*/ 53 w 180"/>
                <a:gd name="T57" fmla="*/ 62 h 189"/>
                <a:gd name="T58" fmla="*/ 45 w 180"/>
                <a:gd name="T59" fmla="*/ 70 h 189"/>
                <a:gd name="T60" fmla="*/ 40 w 180"/>
                <a:gd name="T61" fmla="*/ 78 h 189"/>
                <a:gd name="T62" fmla="*/ 32 w 180"/>
                <a:gd name="T63" fmla="*/ 90 h 189"/>
                <a:gd name="T64" fmla="*/ 24 w 180"/>
                <a:gd name="T65" fmla="*/ 99 h 189"/>
                <a:gd name="T66" fmla="*/ 16 w 180"/>
                <a:gd name="T67" fmla="*/ 111 h 189"/>
                <a:gd name="T68" fmla="*/ 12 w 180"/>
                <a:gd name="T69" fmla="*/ 119 h 189"/>
                <a:gd name="T70" fmla="*/ 8 w 180"/>
                <a:gd name="T71" fmla="*/ 131 h 189"/>
                <a:gd name="T72" fmla="*/ 0 w 180"/>
                <a:gd name="T73" fmla="*/ 144 h 189"/>
                <a:gd name="T74" fmla="*/ 0 w 180"/>
                <a:gd name="T75" fmla="*/ 160 h 189"/>
                <a:gd name="T76" fmla="*/ 4 w 180"/>
                <a:gd name="T77" fmla="*/ 176 h 189"/>
                <a:gd name="T78" fmla="*/ 8 w 180"/>
                <a:gd name="T79" fmla="*/ 185 h 189"/>
                <a:gd name="T80" fmla="*/ 24 w 180"/>
                <a:gd name="T81" fmla="*/ 189 h 189"/>
                <a:gd name="T82" fmla="*/ 40 w 180"/>
                <a:gd name="T83" fmla="*/ 189 h 189"/>
                <a:gd name="T84" fmla="*/ 57 w 180"/>
                <a:gd name="T85" fmla="*/ 189 h 189"/>
                <a:gd name="T86" fmla="*/ 69 w 180"/>
                <a:gd name="T87" fmla="*/ 185 h 189"/>
                <a:gd name="T88" fmla="*/ 81 w 180"/>
                <a:gd name="T89" fmla="*/ 18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0" h="189">
                  <a:moveTo>
                    <a:pt x="85" y="176"/>
                  </a:moveTo>
                  <a:lnTo>
                    <a:pt x="90" y="172"/>
                  </a:lnTo>
                  <a:lnTo>
                    <a:pt x="98" y="168"/>
                  </a:lnTo>
                  <a:lnTo>
                    <a:pt x="102" y="168"/>
                  </a:lnTo>
                  <a:lnTo>
                    <a:pt x="106" y="164"/>
                  </a:lnTo>
                  <a:lnTo>
                    <a:pt x="114" y="160"/>
                  </a:lnTo>
                  <a:lnTo>
                    <a:pt x="114" y="160"/>
                  </a:lnTo>
                  <a:lnTo>
                    <a:pt x="122" y="156"/>
                  </a:lnTo>
                  <a:lnTo>
                    <a:pt x="126" y="152"/>
                  </a:lnTo>
                  <a:lnTo>
                    <a:pt x="130" y="148"/>
                  </a:lnTo>
                  <a:lnTo>
                    <a:pt x="135" y="144"/>
                  </a:lnTo>
                  <a:lnTo>
                    <a:pt x="139" y="140"/>
                  </a:lnTo>
                  <a:lnTo>
                    <a:pt x="143" y="135"/>
                  </a:lnTo>
                  <a:lnTo>
                    <a:pt x="147" y="131"/>
                  </a:lnTo>
                  <a:lnTo>
                    <a:pt x="151" y="127"/>
                  </a:lnTo>
                  <a:lnTo>
                    <a:pt x="155" y="119"/>
                  </a:lnTo>
                  <a:lnTo>
                    <a:pt x="155" y="119"/>
                  </a:lnTo>
                  <a:lnTo>
                    <a:pt x="159" y="111"/>
                  </a:lnTo>
                  <a:lnTo>
                    <a:pt x="163" y="107"/>
                  </a:lnTo>
                  <a:lnTo>
                    <a:pt x="163" y="103"/>
                  </a:lnTo>
                  <a:lnTo>
                    <a:pt x="167" y="95"/>
                  </a:lnTo>
                  <a:lnTo>
                    <a:pt x="171" y="86"/>
                  </a:lnTo>
                  <a:lnTo>
                    <a:pt x="171" y="86"/>
                  </a:lnTo>
                  <a:lnTo>
                    <a:pt x="175" y="78"/>
                  </a:lnTo>
                  <a:lnTo>
                    <a:pt x="175" y="70"/>
                  </a:lnTo>
                  <a:lnTo>
                    <a:pt x="180" y="62"/>
                  </a:lnTo>
                  <a:lnTo>
                    <a:pt x="180" y="62"/>
                  </a:lnTo>
                  <a:lnTo>
                    <a:pt x="180" y="54"/>
                  </a:lnTo>
                  <a:lnTo>
                    <a:pt x="180" y="45"/>
                  </a:lnTo>
                  <a:lnTo>
                    <a:pt x="180" y="37"/>
                  </a:lnTo>
                  <a:lnTo>
                    <a:pt x="180" y="29"/>
                  </a:lnTo>
                  <a:lnTo>
                    <a:pt x="180" y="25"/>
                  </a:lnTo>
                  <a:lnTo>
                    <a:pt x="175" y="21"/>
                  </a:lnTo>
                  <a:lnTo>
                    <a:pt x="171" y="13"/>
                  </a:lnTo>
                  <a:lnTo>
                    <a:pt x="171" y="9"/>
                  </a:lnTo>
                  <a:lnTo>
                    <a:pt x="163" y="4"/>
                  </a:lnTo>
                  <a:lnTo>
                    <a:pt x="163" y="0"/>
                  </a:lnTo>
                  <a:lnTo>
                    <a:pt x="155" y="0"/>
                  </a:lnTo>
                  <a:lnTo>
                    <a:pt x="147" y="0"/>
                  </a:lnTo>
                  <a:lnTo>
                    <a:pt x="139" y="0"/>
                  </a:lnTo>
                  <a:lnTo>
                    <a:pt x="130" y="0"/>
                  </a:lnTo>
                  <a:lnTo>
                    <a:pt x="126" y="4"/>
                  </a:lnTo>
                  <a:lnTo>
                    <a:pt x="122" y="4"/>
                  </a:lnTo>
                  <a:lnTo>
                    <a:pt x="114" y="9"/>
                  </a:lnTo>
                  <a:lnTo>
                    <a:pt x="110" y="13"/>
                  </a:lnTo>
                  <a:lnTo>
                    <a:pt x="106" y="13"/>
                  </a:lnTo>
                  <a:lnTo>
                    <a:pt x="98" y="21"/>
                  </a:lnTo>
                  <a:lnTo>
                    <a:pt x="98" y="21"/>
                  </a:lnTo>
                  <a:lnTo>
                    <a:pt x="90" y="29"/>
                  </a:lnTo>
                  <a:lnTo>
                    <a:pt x="90" y="29"/>
                  </a:lnTo>
                  <a:lnTo>
                    <a:pt x="81" y="33"/>
                  </a:lnTo>
                  <a:lnTo>
                    <a:pt x="77" y="37"/>
                  </a:lnTo>
                  <a:lnTo>
                    <a:pt x="73" y="41"/>
                  </a:lnTo>
                  <a:lnTo>
                    <a:pt x="69" y="45"/>
                  </a:lnTo>
                  <a:lnTo>
                    <a:pt x="65" y="50"/>
                  </a:lnTo>
                  <a:lnTo>
                    <a:pt x="61" y="54"/>
                  </a:lnTo>
                  <a:lnTo>
                    <a:pt x="57" y="58"/>
                  </a:lnTo>
                  <a:lnTo>
                    <a:pt x="53" y="62"/>
                  </a:lnTo>
                  <a:lnTo>
                    <a:pt x="49" y="66"/>
                  </a:lnTo>
                  <a:lnTo>
                    <a:pt x="45" y="70"/>
                  </a:lnTo>
                  <a:lnTo>
                    <a:pt x="40" y="78"/>
                  </a:lnTo>
                  <a:lnTo>
                    <a:pt x="40" y="78"/>
                  </a:lnTo>
                  <a:lnTo>
                    <a:pt x="32" y="86"/>
                  </a:lnTo>
                  <a:lnTo>
                    <a:pt x="32" y="90"/>
                  </a:lnTo>
                  <a:lnTo>
                    <a:pt x="28" y="95"/>
                  </a:lnTo>
                  <a:lnTo>
                    <a:pt x="24" y="99"/>
                  </a:lnTo>
                  <a:lnTo>
                    <a:pt x="20" y="103"/>
                  </a:lnTo>
                  <a:lnTo>
                    <a:pt x="16" y="111"/>
                  </a:lnTo>
                  <a:lnTo>
                    <a:pt x="16" y="111"/>
                  </a:lnTo>
                  <a:lnTo>
                    <a:pt x="12" y="119"/>
                  </a:lnTo>
                  <a:lnTo>
                    <a:pt x="8" y="127"/>
                  </a:lnTo>
                  <a:lnTo>
                    <a:pt x="8" y="131"/>
                  </a:lnTo>
                  <a:lnTo>
                    <a:pt x="4" y="135"/>
                  </a:lnTo>
                  <a:lnTo>
                    <a:pt x="0" y="144"/>
                  </a:lnTo>
                  <a:lnTo>
                    <a:pt x="0" y="152"/>
                  </a:lnTo>
                  <a:lnTo>
                    <a:pt x="0" y="160"/>
                  </a:lnTo>
                  <a:lnTo>
                    <a:pt x="0" y="168"/>
                  </a:lnTo>
                  <a:lnTo>
                    <a:pt x="4" y="176"/>
                  </a:lnTo>
                  <a:lnTo>
                    <a:pt x="8" y="180"/>
                  </a:lnTo>
                  <a:lnTo>
                    <a:pt x="8" y="185"/>
                  </a:lnTo>
                  <a:lnTo>
                    <a:pt x="16" y="185"/>
                  </a:lnTo>
                  <a:lnTo>
                    <a:pt x="24" y="189"/>
                  </a:lnTo>
                  <a:lnTo>
                    <a:pt x="32" y="189"/>
                  </a:lnTo>
                  <a:lnTo>
                    <a:pt x="40" y="189"/>
                  </a:lnTo>
                  <a:lnTo>
                    <a:pt x="49" y="189"/>
                  </a:lnTo>
                  <a:lnTo>
                    <a:pt x="57" y="189"/>
                  </a:lnTo>
                  <a:lnTo>
                    <a:pt x="65" y="185"/>
                  </a:lnTo>
                  <a:lnTo>
                    <a:pt x="69" y="185"/>
                  </a:lnTo>
                  <a:lnTo>
                    <a:pt x="73" y="180"/>
                  </a:lnTo>
                  <a:lnTo>
                    <a:pt x="81" y="180"/>
                  </a:lnTo>
                  <a:lnTo>
                    <a:pt x="85" y="17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29" name="Rectangle 1339"/>
            <p:cNvSpPr>
              <a:spLocks noChangeArrowheads="1"/>
            </p:cNvSpPr>
            <p:nvPr/>
          </p:nvSpPr>
          <p:spPr bwMode="auto">
            <a:xfrm>
              <a:off x="3103563" y="39449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0" name="Freeform 1340"/>
            <p:cNvSpPr>
              <a:spLocks/>
            </p:cNvSpPr>
            <p:nvPr/>
          </p:nvSpPr>
          <p:spPr bwMode="auto">
            <a:xfrm>
              <a:off x="2981326" y="3679826"/>
              <a:ext cx="258763" cy="279400"/>
            </a:xfrm>
            <a:custGeom>
              <a:avLst/>
              <a:gdLst>
                <a:gd name="T0" fmla="*/ 90 w 163"/>
                <a:gd name="T1" fmla="*/ 155 h 176"/>
                <a:gd name="T2" fmla="*/ 102 w 163"/>
                <a:gd name="T3" fmla="*/ 151 h 176"/>
                <a:gd name="T4" fmla="*/ 110 w 163"/>
                <a:gd name="T5" fmla="*/ 143 h 176"/>
                <a:gd name="T6" fmla="*/ 118 w 163"/>
                <a:gd name="T7" fmla="*/ 135 h 176"/>
                <a:gd name="T8" fmla="*/ 127 w 163"/>
                <a:gd name="T9" fmla="*/ 126 h 176"/>
                <a:gd name="T10" fmla="*/ 135 w 163"/>
                <a:gd name="T11" fmla="*/ 118 h 176"/>
                <a:gd name="T12" fmla="*/ 143 w 163"/>
                <a:gd name="T13" fmla="*/ 110 h 176"/>
                <a:gd name="T14" fmla="*/ 147 w 163"/>
                <a:gd name="T15" fmla="*/ 102 h 176"/>
                <a:gd name="T16" fmla="*/ 151 w 163"/>
                <a:gd name="T17" fmla="*/ 86 h 176"/>
                <a:gd name="T18" fmla="*/ 155 w 163"/>
                <a:gd name="T19" fmla="*/ 77 h 176"/>
                <a:gd name="T20" fmla="*/ 159 w 163"/>
                <a:gd name="T21" fmla="*/ 61 h 176"/>
                <a:gd name="T22" fmla="*/ 163 w 163"/>
                <a:gd name="T23" fmla="*/ 49 h 176"/>
                <a:gd name="T24" fmla="*/ 163 w 163"/>
                <a:gd name="T25" fmla="*/ 36 h 176"/>
                <a:gd name="T26" fmla="*/ 159 w 163"/>
                <a:gd name="T27" fmla="*/ 28 h 176"/>
                <a:gd name="T28" fmla="*/ 155 w 163"/>
                <a:gd name="T29" fmla="*/ 12 h 176"/>
                <a:gd name="T30" fmla="*/ 147 w 163"/>
                <a:gd name="T31" fmla="*/ 4 h 176"/>
                <a:gd name="T32" fmla="*/ 139 w 163"/>
                <a:gd name="T33" fmla="*/ 0 h 176"/>
                <a:gd name="T34" fmla="*/ 127 w 163"/>
                <a:gd name="T35" fmla="*/ 4 h 176"/>
                <a:gd name="T36" fmla="*/ 114 w 163"/>
                <a:gd name="T37" fmla="*/ 4 h 176"/>
                <a:gd name="T38" fmla="*/ 102 w 163"/>
                <a:gd name="T39" fmla="*/ 12 h 176"/>
                <a:gd name="T40" fmla="*/ 90 w 163"/>
                <a:gd name="T41" fmla="*/ 20 h 176"/>
                <a:gd name="T42" fmla="*/ 82 w 163"/>
                <a:gd name="T43" fmla="*/ 28 h 176"/>
                <a:gd name="T44" fmla="*/ 73 w 163"/>
                <a:gd name="T45" fmla="*/ 32 h 176"/>
                <a:gd name="T46" fmla="*/ 65 w 163"/>
                <a:gd name="T47" fmla="*/ 41 h 176"/>
                <a:gd name="T48" fmla="*/ 57 w 163"/>
                <a:gd name="T49" fmla="*/ 49 h 176"/>
                <a:gd name="T50" fmla="*/ 49 w 163"/>
                <a:gd name="T51" fmla="*/ 57 h 176"/>
                <a:gd name="T52" fmla="*/ 41 w 163"/>
                <a:gd name="T53" fmla="*/ 65 h 176"/>
                <a:gd name="T54" fmla="*/ 32 w 163"/>
                <a:gd name="T55" fmla="*/ 77 h 176"/>
                <a:gd name="T56" fmla="*/ 24 w 163"/>
                <a:gd name="T57" fmla="*/ 86 h 176"/>
                <a:gd name="T58" fmla="*/ 20 w 163"/>
                <a:gd name="T59" fmla="*/ 94 h 176"/>
                <a:gd name="T60" fmla="*/ 16 w 163"/>
                <a:gd name="T61" fmla="*/ 102 h 176"/>
                <a:gd name="T62" fmla="*/ 8 w 163"/>
                <a:gd name="T63" fmla="*/ 114 h 176"/>
                <a:gd name="T64" fmla="*/ 4 w 163"/>
                <a:gd name="T65" fmla="*/ 126 h 176"/>
                <a:gd name="T66" fmla="*/ 0 w 163"/>
                <a:gd name="T67" fmla="*/ 143 h 176"/>
                <a:gd name="T68" fmla="*/ 0 w 163"/>
                <a:gd name="T69" fmla="*/ 159 h 176"/>
                <a:gd name="T70" fmla="*/ 8 w 163"/>
                <a:gd name="T71" fmla="*/ 167 h 176"/>
                <a:gd name="T72" fmla="*/ 16 w 163"/>
                <a:gd name="T73" fmla="*/ 176 h 176"/>
                <a:gd name="T74" fmla="*/ 32 w 163"/>
                <a:gd name="T75" fmla="*/ 176 h 176"/>
                <a:gd name="T76" fmla="*/ 49 w 163"/>
                <a:gd name="T77" fmla="*/ 176 h 176"/>
                <a:gd name="T78" fmla="*/ 57 w 163"/>
                <a:gd name="T79" fmla="*/ 171 h 176"/>
                <a:gd name="T80" fmla="*/ 69 w 163"/>
                <a:gd name="T81" fmla="*/ 167 h 176"/>
                <a:gd name="T82" fmla="*/ 82 w 163"/>
                <a:gd name="T83" fmla="*/ 15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3" h="176">
                  <a:moveTo>
                    <a:pt x="86" y="159"/>
                  </a:moveTo>
                  <a:lnTo>
                    <a:pt x="90" y="155"/>
                  </a:lnTo>
                  <a:lnTo>
                    <a:pt x="98" y="151"/>
                  </a:lnTo>
                  <a:lnTo>
                    <a:pt x="102" y="151"/>
                  </a:lnTo>
                  <a:lnTo>
                    <a:pt x="106" y="147"/>
                  </a:lnTo>
                  <a:lnTo>
                    <a:pt x="110" y="143"/>
                  </a:lnTo>
                  <a:lnTo>
                    <a:pt x="114" y="139"/>
                  </a:lnTo>
                  <a:lnTo>
                    <a:pt x="118" y="135"/>
                  </a:lnTo>
                  <a:lnTo>
                    <a:pt x="122" y="131"/>
                  </a:lnTo>
                  <a:lnTo>
                    <a:pt x="127" y="126"/>
                  </a:lnTo>
                  <a:lnTo>
                    <a:pt x="131" y="122"/>
                  </a:lnTo>
                  <a:lnTo>
                    <a:pt x="135" y="118"/>
                  </a:lnTo>
                  <a:lnTo>
                    <a:pt x="139" y="114"/>
                  </a:lnTo>
                  <a:lnTo>
                    <a:pt x="143" y="110"/>
                  </a:lnTo>
                  <a:lnTo>
                    <a:pt x="147" y="102"/>
                  </a:lnTo>
                  <a:lnTo>
                    <a:pt x="147" y="102"/>
                  </a:lnTo>
                  <a:lnTo>
                    <a:pt x="151" y="94"/>
                  </a:lnTo>
                  <a:lnTo>
                    <a:pt x="151" y="86"/>
                  </a:lnTo>
                  <a:lnTo>
                    <a:pt x="155" y="81"/>
                  </a:lnTo>
                  <a:lnTo>
                    <a:pt x="155" y="77"/>
                  </a:lnTo>
                  <a:lnTo>
                    <a:pt x="159" y="69"/>
                  </a:lnTo>
                  <a:lnTo>
                    <a:pt x="159" y="61"/>
                  </a:lnTo>
                  <a:lnTo>
                    <a:pt x="159" y="53"/>
                  </a:lnTo>
                  <a:lnTo>
                    <a:pt x="163" y="49"/>
                  </a:lnTo>
                  <a:lnTo>
                    <a:pt x="163" y="45"/>
                  </a:lnTo>
                  <a:lnTo>
                    <a:pt x="163" y="36"/>
                  </a:lnTo>
                  <a:lnTo>
                    <a:pt x="159" y="36"/>
                  </a:lnTo>
                  <a:lnTo>
                    <a:pt x="159" y="28"/>
                  </a:lnTo>
                  <a:lnTo>
                    <a:pt x="159" y="20"/>
                  </a:lnTo>
                  <a:lnTo>
                    <a:pt x="155" y="12"/>
                  </a:lnTo>
                  <a:lnTo>
                    <a:pt x="155" y="8"/>
                  </a:lnTo>
                  <a:lnTo>
                    <a:pt x="147" y="4"/>
                  </a:lnTo>
                  <a:lnTo>
                    <a:pt x="139" y="4"/>
                  </a:lnTo>
                  <a:lnTo>
                    <a:pt x="139" y="0"/>
                  </a:lnTo>
                  <a:lnTo>
                    <a:pt x="131" y="0"/>
                  </a:lnTo>
                  <a:lnTo>
                    <a:pt x="127" y="4"/>
                  </a:lnTo>
                  <a:lnTo>
                    <a:pt x="122" y="4"/>
                  </a:lnTo>
                  <a:lnTo>
                    <a:pt x="114" y="4"/>
                  </a:lnTo>
                  <a:lnTo>
                    <a:pt x="106" y="8"/>
                  </a:lnTo>
                  <a:lnTo>
                    <a:pt x="102" y="12"/>
                  </a:lnTo>
                  <a:lnTo>
                    <a:pt x="98" y="12"/>
                  </a:lnTo>
                  <a:lnTo>
                    <a:pt x="90" y="20"/>
                  </a:lnTo>
                  <a:lnTo>
                    <a:pt x="90" y="20"/>
                  </a:lnTo>
                  <a:lnTo>
                    <a:pt x="82" y="28"/>
                  </a:lnTo>
                  <a:lnTo>
                    <a:pt x="82" y="28"/>
                  </a:lnTo>
                  <a:lnTo>
                    <a:pt x="73" y="32"/>
                  </a:lnTo>
                  <a:lnTo>
                    <a:pt x="69" y="36"/>
                  </a:lnTo>
                  <a:lnTo>
                    <a:pt x="65" y="41"/>
                  </a:lnTo>
                  <a:lnTo>
                    <a:pt x="61" y="45"/>
                  </a:lnTo>
                  <a:lnTo>
                    <a:pt x="57" y="49"/>
                  </a:lnTo>
                  <a:lnTo>
                    <a:pt x="53" y="53"/>
                  </a:lnTo>
                  <a:lnTo>
                    <a:pt x="49" y="57"/>
                  </a:lnTo>
                  <a:lnTo>
                    <a:pt x="45" y="61"/>
                  </a:lnTo>
                  <a:lnTo>
                    <a:pt x="41" y="65"/>
                  </a:lnTo>
                  <a:lnTo>
                    <a:pt x="37" y="69"/>
                  </a:lnTo>
                  <a:lnTo>
                    <a:pt x="32" y="77"/>
                  </a:lnTo>
                  <a:lnTo>
                    <a:pt x="32" y="77"/>
                  </a:lnTo>
                  <a:lnTo>
                    <a:pt x="24" y="86"/>
                  </a:lnTo>
                  <a:lnTo>
                    <a:pt x="24" y="90"/>
                  </a:lnTo>
                  <a:lnTo>
                    <a:pt x="20" y="94"/>
                  </a:lnTo>
                  <a:lnTo>
                    <a:pt x="16" y="102"/>
                  </a:lnTo>
                  <a:lnTo>
                    <a:pt x="16" y="102"/>
                  </a:lnTo>
                  <a:lnTo>
                    <a:pt x="8" y="110"/>
                  </a:lnTo>
                  <a:lnTo>
                    <a:pt x="8" y="114"/>
                  </a:lnTo>
                  <a:lnTo>
                    <a:pt x="4" y="118"/>
                  </a:lnTo>
                  <a:lnTo>
                    <a:pt x="4" y="126"/>
                  </a:lnTo>
                  <a:lnTo>
                    <a:pt x="0" y="135"/>
                  </a:lnTo>
                  <a:lnTo>
                    <a:pt x="0" y="143"/>
                  </a:lnTo>
                  <a:lnTo>
                    <a:pt x="0" y="151"/>
                  </a:lnTo>
                  <a:lnTo>
                    <a:pt x="0" y="159"/>
                  </a:lnTo>
                  <a:lnTo>
                    <a:pt x="4" y="167"/>
                  </a:lnTo>
                  <a:lnTo>
                    <a:pt x="8" y="167"/>
                  </a:lnTo>
                  <a:lnTo>
                    <a:pt x="16" y="171"/>
                  </a:lnTo>
                  <a:lnTo>
                    <a:pt x="16" y="176"/>
                  </a:lnTo>
                  <a:lnTo>
                    <a:pt x="24" y="176"/>
                  </a:lnTo>
                  <a:lnTo>
                    <a:pt x="32" y="176"/>
                  </a:lnTo>
                  <a:lnTo>
                    <a:pt x="41" y="176"/>
                  </a:lnTo>
                  <a:lnTo>
                    <a:pt x="49" y="176"/>
                  </a:lnTo>
                  <a:lnTo>
                    <a:pt x="49" y="176"/>
                  </a:lnTo>
                  <a:lnTo>
                    <a:pt x="57" y="171"/>
                  </a:lnTo>
                  <a:lnTo>
                    <a:pt x="65" y="167"/>
                  </a:lnTo>
                  <a:lnTo>
                    <a:pt x="69" y="167"/>
                  </a:lnTo>
                  <a:lnTo>
                    <a:pt x="73" y="163"/>
                  </a:lnTo>
                  <a:lnTo>
                    <a:pt x="82" y="159"/>
                  </a:lnTo>
                  <a:lnTo>
                    <a:pt x="86" y="1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31" name="Rectangle 1341"/>
            <p:cNvSpPr>
              <a:spLocks noChangeArrowheads="1"/>
            </p:cNvSpPr>
            <p:nvPr/>
          </p:nvSpPr>
          <p:spPr bwMode="auto">
            <a:xfrm>
              <a:off x="3117851"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2" name="Freeform 1342"/>
            <p:cNvSpPr>
              <a:spLocks/>
            </p:cNvSpPr>
            <p:nvPr/>
          </p:nvSpPr>
          <p:spPr bwMode="auto">
            <a:xfrm>
              <a:off x="2987676" y="3698876"/>
              <a:ext cx="233363" cy="252413"/>
            </a:xfrm>
            <a:custGeom>
              <a:avLst/>
              <a:gdLst>
                <a:gd name="T0" fmla="*/ 78 w 147"/>
                <a:gd name="T1" fmla="*/ 143 h 159"/>
                <a:gd name="T2" fmla="*/ 90 w 147"/>
                <a:gd name="T3" fmla="*/ 139 h 159"/>
                <a:gd name="T4" fmla="*/ 102 w 147"/>
                <a:gd name="T5" fmla="*/ 131 h 159"/>
                <a:gd name="T6" fmla="*/ 110 w 147"/>
                <a:gd name="T7" fmla="*/ 123 h 159"/>
                <a:gd name="T8" fmla="*/ 118 w 147"/>
                <a:gd name="T9" fmla="*/ 114 h 159"/>
                <a:gd name="T10" fmla="*/ 127 w 147"/>
                <a:gd name="T11" fmla="*/ 106 h 159"/>
                <a:gd name="T12" fmla="*/ 131 w 147"/>
                <a:gd name="T13" fmla="*/ 98 h 159"/>
                <a:gd name="T14" fmla="*/ 135 w 147"/>
                <a:gd name="T15" fmla="*/ 90 h 159"/>
                <a:gd name="T16" fmla="*/ 143 w 147"/>
                <a:gd name="T17" fmla="*/ 78 h 159"/>
                <a:gd name="T18" fmla="*/ 147 w 147"/>
                <a:gd name="T19" fmla="*/ 65 h 159"/>
                <a:gd name="T20" fmla="*/ 147 w 147"/>
                <a:gd name="T21" fmla="*/ 49 h 159"/>
                <a:gd name="T22" fmla="*/ 147 w 147"/>
                <a:gd name="T23" fmla="*/ 33 h 159"/>
                <a:gd name="T24" fmla="*/ 143 w 147"/>
                <a:gd name="T25" fmla="*/ 16 h 159"/>
                <a:gd name="T26" fmla="*/ 139 w 147"/>
                <a:gd name="T27" fmla="*/ 8 h 159"/>
                <a:gd name="T28" fmla="*/ 127 w 147"/>
                <a:gd name="T29" fmla="*/ 0 h 159"/>
                <a:gd name="T30" fmla="*/ 110 w 147"/>
                <a:gd name="T31" fmla="*/ 4 h 159"/>
                <a:gd name="T32" fmla="*/ 102 w 147"/>
                <a:gd name="T33" fmla="*/ 8 h 159"/>
                <a:gd name="T34" fmla="*/ 86 w 147"/>
                <a:gd name="T35" fmla="*/ 16 h 159"/>
                <a:gd name="T36" fmla="*/ 78 w 147"/>
                <a:gd name="T37" fmla="*/ 20 h 159"/>
                <a:gd name="T38" fmla="*/ 69 w 147"/>
                <a:gd name="T39" fmla="*/ 29 h 159"/>
                <a:gd name="T40" fmla="*/ 61 w 147"/>
                <a:gd name="T41" fmla="*/ 37 h 159"/>
                <a:gd name="T42" fmla="*/ 53 w 147"/>
                <a:gd name="T43" fmla="*/ 41 h 159"/>
                <a:gd name="T44" fmla="*/ 45 w 147"/>
                <a:gd name="T45" fmla="*/ 53 h 159"/>
                <a:gd name="T46" fmla="*/ 37 w 147"/>
                <a:gd name="T47" fmla="*/ 61 h 159"/>
                <a:gd name="T48" fmla="*/ 28 w 147"/>
                <a:gd name="T49" fmla="*/ 74 h 159"/>
                <a:gd name="T50" fmla="*/ 20 w 147"/>
                <a:gd name="T51" fmla="*/ 82 h 159"/>
                <a:gd name="T52" fmla="*/ 16 w 147"/>
                <a:gd name="T53" fmla="*/ 90 h 159"/>
                <a:gd name="T54" fmla="*/ 12 w 147"/>
                <a:gd name="T55" fmla="*/ 98 h 159"/>
                <a:gd name="T56" fmla="*/ 4 w 147"/>
                <a:gd name="T57" fmla="*/ 114 h 159"/>
                <a:gd name="T58" fmla="*/ 4 w 147"/>
                <a:gd name="T59" fmla="*/ 127 h 159"/>
                <a:gd name="T60" fmla="*/ 4 w 147"/>
                <a:gd name="T61" fmla="*/ 135 h 159"/>
                <a:gd name="T62" fmla="*/ 4 w 147"/>
                <a:gd name="T63" fmla="*/ 147 h 159"/>
                <a:gd name="T64" fmla="*/ 12 w 147"/>
                <a:gd name="T65" fmla="*/ 155 h 159"/>
                <a:gd name="T66" fmla="*/ 28 w 147"/>
                <a:gd name="T67" fmla="*/ 159 h 159"/>
                <a:gd name="T68" fmla="*/ 45 w 147"/>
                <a:gd name="T69" fmla="*/ 155 h 159"/>
                <a:gd name="T70" fmla="*/ 57 w 147"/>
                <a:gd name="T71" fmla="*/ 155 h 159"/>
                <a:gd name="T72" fmla="*/ 69 w 147"/>
                <a:gd name="T73" fmla="*/ 14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7" h="159">
                  <a:moveTo>
                    <a:pt x="73" y="147"/>
                  </a:moveTo>
                  <a:lnTo>
                    <a:pt x="78" y="143"/>
                  </a:lnTo>
                  <a:lnTo>
                    <a:pt x="86" y="139"/>
                  </a:lnTo>
                  <a:lnTo>
                    <a:pt x="90" y="139"/>
                  </a:lnTo>
                  <a:lnTo>
                    <a:pt x="94" y="135"/>
                  </a:lnTo>
                  <a:lnTo>
                    <a:pt x="102" y="131"/>
                  </a:lnTo>
                  <a:lnTo>
                    <a:pt x="102" y="131"/>
                  </a:lnTo>
                  <a:lnTo>
                    <a:pt x="110" y="123"/>
                  </a:lnTo>
                  <a:lnTo>
                    <a:pt x="110" y="123"/>
                  </a:lnTo>
                  <a:lnTo>
                    <a:pt x="118" y="114"/>
                  </a:lnTo>
                  <a:lnTo>
                    <a:pt x="118" y="114"/>
                  </a:lnTo>
                  <a:lnTo>
                    <a:pt x="127" y="106"/>
                  </a:lnTo>
                  <a:lnTo>
                    <a:pt x="127" y="106"/>
                  </a:lnTo>
                  <a:lnTo>
                    <a:pt x="131" y="98"/>
                  </a:lnTo>
                  <a:lnTo>
                    <a:pt x="135" y="94"/>
                  </a:lnTo>
                  <a:lnTo>
                    <a:pt x="135" y="90"/>
                  </a:lnTo>
                  <a:lnTo>
                    <a:pt x="139" y="82"/>
                  </a:lnTo>
                  <a:lnTo>
                    <a:pt x="143" y="78"/>
                  </a:lnTo>
                  <a:lnTo>
                    <a:pt x="143" y="74"/>
                  </a:lnTo>
                  <a:lnTo>
                    <a:pt x="147" y="65"/>
                  </a:lnTo>
                  <a:lnTo>
                    <a:pt x="147" y="57"/>
                  </a:lnTo>
                  <a:lnTo>
                    <a:pt x="147" y="49"/>
                  </a:lnTo>
                  <a:lnTo>
                    <a:pt x="147" y="41"/>
                  </a:lnTo>
                  <a:lnTo>
                    <a:pt x="147" y="33"/>
                  </a:lnTo>
                  <a:lnTo>
                    <a:pt x="147" y="24"/>
                  </a:lnTo>
                  <a:lnTo>
                    <a:pt x="143" y="16"/>
                  </a:lnTo>
                  <a:lnTo>
                    <a:pt x="143" y="8"/>
                  </a:lnTo>
                  <a:lnTo>
                    <a:pt x="139" y="8"/>
                  </a:lnTo>
                  <a:lnTo>
                    <a:pt x="135" y="4"/>
                  </a:lnTo>
                  <a:lnTo>
                    <a:pt x="127" y="0"/>
                  </a:lnTo>
                  <a:lnTo>
                    <a:pt x="118" y="0"/>
                  </a:lnTo>
                  <a:lnTo>
                    <a:pt x="110" y="4"/>
                  </a:lnTo>
                  <a:lnTo>
                    <a:pt x="102" y="8"/>
                  </a:lnTo>
                  <a:lnTo>
                    <a:pt x="102" y="8"/>
                  </a:lnTo>
                  <a:lnTo>
                    <a:pt x="94" y="12"/>
                  </a:lnTo>
                  <a:lnTo>
                    <a:pt x="86" y="16"/>
                  </a:lnTo>
                  <a:lnTo>
                    <a:pt x="86" y="16"/>
                  </a:lnTo>
                  <a:lnTo>
                    <a:pt x="78" y="20"/>
                  </a:lnTo>
                  <a:lnTo>
                    <a:pt x="73" y="24"/>
                  </a:lnTo>
                  <a:lnTo>
                    <a:pt x="69" y="29"/>
                  </a:lnTo>
                  <a:lnTo>
                    <a:pt x="65" y="33"/>
                  </a:lnTo>
                  <a:lnTo>
                    <a:pt x="61" y="37"/>
                  </a:lnTo>
                  <a:lnTo>
                    <a:pt x="57" y="41"/>
                  </a:lnTo>
                  <a:lnTo>
                    <a:pt x="53" y="41"/>
                  </a:lnTo>
                  <a:lnTo>
                    <a:pt x="45" y="49"/>
                  </a:lnTo>
                  <a:lnTo>
                    <a:pt x="45" y="53"/>
                  </a:lnTo>
                  <a:lnTo>
                    <a:pt x="41" y="57"/>
                  </a:lnTo>
                  <a:lnTo>
                    <a:pt x="37" y="61"/>
                  </a:lnTo>
                  <a:lnTo>
                    <a:pt x="33" y="65"/>
                  </a:lnTo>
                  <a:lnTo>
                    <a:pt x="28" y="74"/>
                  </a:lnTo>
                  <a:lnTo>
                    <a:pt x="28" y="74"/>
                  </a:lnTo>
                  <a:lnTo>
                    <a:pt x="20" y="82"/>
                  </a:lnTo>
                  <a:lnTo>
                    <a:pt x="20" y="86"/>
                  </a:lnTo>
                  <a:lnTo>
                    <a:pt x="16" y="90"/>
                  </a:lnTo>
                  <a:lnTo>
                    <a:pt x="12" y="98"/>
                  </a:lnTo>
                  <a:lnTo>
                    <a:pt x="12" y="98"/>
                  </a:lnTo>
                  <a:lnTo>
                    <a:pt x="8" y="106"/>
                  </a:lnTo>
                  <a:lnTo>
                    <a:pt x="4" y="114"/>
                  </a:lnTo>
                  <a:lnTo>
                    <a:pt x="4" y="123"/>
                  </a:lnTo>
                  <a:lnTo>
                    <a:pt x="4" y="127"/>
                  </a:lnTo>
                  <a:lnTo>
                    <a:pt x="0" y="131"/>
                  </a:lnTo>
                  <a:lnTo>
                    <a:pt x="4" y="135"/>
                  </a:lnTo>
                  <a:lnTo>
                    <a:pt x="4" y="139"/>
                  </a:lnTo>
                  <a:lnTo>
                    <a:pt x="4" y="147"/>
                  </a:lnTo>
                  <a:lnTo>
                    <a:pt x="12" y="151"/>
                  </a:lnTo>
                  <a:lnTo>
                    <a:pt x="12" y="155"/>
                  </a:lnTo>
                  <a:lnTo>
                    <a:pt x="20" y="155"/>
                  </a:lnTo>
                  <a:lnTo>
                    <a:pt x="28" y="159"/>
                  </a:lnTo>
                  <a:lnTo>
                    <a:pt x="37" y="159"/>
                  </a:lnTo>
                  <a:lnTo>
                    <a:pt x="45" y="155"/>
                  </a:lnTo>
                  <a:lnTo>
                    <a:pt x="53" y="155"/>
                  </a:lnTo>
                  <a:lnTo>
                    <a:pt x="57" y="155"/>
                  </a:lnTo>
                  <a:lnTo>
                    <a:pt x="61" y="151"/>
                  </a:lnTo>
                  <a:lnTo>
                    <a:pt x="69" y="147"/>
                  </a:lnTo>
                  <a:lnTo>
                    <a:pt x="73" y="14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33" name="Rectangle 1343"/>
            <p:cNvSpPr>
              <a:spLocks noChangeArrowheads="1"/>
            </p:cNvSpPr>
            <p:nvPr/>
          </p:nvSpPr>
          <p:spPr bwMode="auto">
            <a:xfrm>
              <a:off x="3103563"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4" name="Freeform 1344"/>
            <p:cNvSpPr>
              <a:spLocks/>
            </p:cNvSpPr>
            <p:nvPr/>
          </p:nvSpPr>
          <p:spPr bwMode="auto">
            <a:xfrm>
              <a:off x="3000376" y="3717926"/>
              <a:ext cx="207963" cy="220663"/>
            </a:xfrm>
            <a:custGeom>
              <a:avLst/>
              <a:gdLst>
                <a:gd name="T0" fmla="*/ 61 w 131"/>
                <a:gd name="T1" fmla="*/ 131 h 139"/>
                <a:gd name="T2" fmla="*/ 74 w 131"/>
                <a:gd name="T3" fmla="*/ 127 h 139"/>
                <a:gd name="T4" fmla="*/ 86 w 131"/>
                <a:gd name="T5" fmla="*/ 119 h 139"/>
                <a:gd name="T6" fmla="*/ 94 w 131"/>
                <a:gd name="T7" fmla="*/ 111 h 139"/>
                <a:gd name="T8" fmla="*/ 102 w 131"/>
                <a:gd name="T9" fmla="*/ 102 h 139"/>
                <a:gd name="T10" fmla="*/ 110 w 131"/>
                <a:gd name="T11" fmla="*/ 94 h 139"/>
                <a:gd name="T12" fmla="*/ 119 w 131"/>
                <a:gd name="T13" fmla="*/ 86 h 139"/>
                <a:gd name="T14" fmla="*/ 123 w 131"/>
                <a:gd name="T15" fmla="*/ 78 h 139"/>
                <a:gd name="T16" fmla="*/ 127 w 131"/>
                <a:gd name="T17" fmla="*/ 70 h 139"/>
                <a:gd name="T18" fmla="*/ 131 w 131"/>
                <a:gd name="T19" fmla="*/ 53 h 139"/>
                <a:gd name="T20" fmla="*/ 131 w 131"/>
                <a:gd name="T21" fmla="*/ 37 h 139"/>
                <a:gd name="T22" fmla="*/ 131 w 131"/>
                <a:gd name="T23" fmla="*/ 21 h 139"/>
                <a:gd name="T24" fmla="*/ 127 w 131"/>
                <a:gd name="T25" fmla="*/ 8 h 139"/>
                <a:gd name="T26" fmla="*/ 115 w 131"/>
                <a:gd name="T27" fmla="*/ 4 h 139"/>
                <a:gd name="T28" fmla="*/ 102 w 131"/>
                <a:gd name="T29" fmla="*/ 0 h 139"/>
                <a:gd name="T30" fmla="*/ 94 w 131"/>
                <a:gd name="T31" fmla="*/ 4 h 139"/>
                <a:gd name="T32" fmla="*/ 78 w 131"/>
                <a:gd name="T33" fmla="*/ 12 h 139"/>
                <a:gd name="T34" fmla="*/ 70 w 131"/>
                <a:gd name="T35" fmla="*/ 17 h 139"/>
                <a:gd name="T36" fmla="*/ 61 w 131"/>
                <a:gd name="T37" fmla="*/ 25 h 139"/>
                <a:gd name="T38" fmla="*/ 53 w 131"/>
                <a:gd name="T39" fmla="*/ 29 h 139"/>
                <a:gd name="T40" fmla="*/ 45 w 131"/>
                <a:gd name="T41" fmla="*/ 37 h 139"/>
                <a:gd name="T42" fmla="*/ 37 w 131"/>
                <a:gd name="T43" fmla="*/ 45 h 139"/>
                <a:gd name="T44" fmla="*/ 29 w 131"/>
                <a:gd name="T45" fmla="*/ 57 h 139"/>
                <a:gd name="T46" fmla="*/ 20 w 131"/>
                <a:gd name="T47" fmla="*/ 70 h 139"/>
                <a:gd name="T48" fmla="*/ 16 w 131"/>
                <a:gd name="T49" fmla="*/ 78 h 139"/>
                <a:gd name="T50" fmla="*/ 12 w 131"/>
                <a:gd name="T51" fmla="*/ 86 h 139"/>
                <a:gd name="T52" fmla="*/ 4 w 131"/>
                <a:gd name="T53" fmla="*/ 102 h 139"/>
                <a:gd name="T54" fmla="*/ 0 w 131"/>
                <a:gd name="T55" fmla="*/ 111 h 139"/>
                <a:gd name="T56" fmla="*/ 0 w 131"/>
                <a:gd name="T57" fmla="*/ 127 h 139"/>
                <a:gd name="T58" fmla="*/ 4 w 131"/>
                <a:gd name="T59" fmla="*/ 135 h 139"/>
                <a:gd name="T60" fmla="*/ 20 w 131"/>
                <a:gd name="T61" fmla="*/ 139 h 139"/>
                <a:gd name="T62" fmla="*/ 37 w 131"/>
                <a:gd name="T63" fmla="*/ 139 h 139"/>
                <a:gd name="T64" fmla="*/ 53 w 131"/>
                <a:gd name="T65"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1" h="139">
                  <a:moveTo>
                    <a:pt x="57" y="135"/>
                  </a:moveTo>
                  <a:lnTo>
                    <a:pt x="61" y="131"/>
                  </a:lnTo>
                  <a:lnTo>
                    <a:pt x="70" y="127"/>
                  </a:lnTo>
                  <a:lnTo>
                    <a:pt x="74" y="127"/>
                  </a:lnTo>
                  <a:lnTo>
                    <a:pt x="78" y="123"/>
                  </a:lnTo>
                  <a:lnTo>
                    <a:pt x="86" y="119"/>
                  </a:lnTo>
                  <a:lnTo>
                    <a:pt x="86" y="119"/>
                  </a:lnTo>
                  <a:lnTo>
                    <a:pt x="94" y="111"/>
                  </a:lnTo>
                  <a:lnTo>
                    <a:pt x="94" y="111"/>
                  </a:lnTo>
                  <a:lnTo>
                    <a:pt x="102" y="102"/>
                  </a:lnTo>
                  <a:lnTo>
                    <a:pt x="102" y="102"/>
                  </a:lnTo>
                  <a:lnTo>
                    <a:pt x="110" y="94"/>
                  </a:lnTo>
                  <a:lnTo>
                    <a:pt x="110" y="94"/>
                  </a:lnTo>
                  <a:lnTo>
                    <a:pt x="119" y="86"/>
                  </a:lnTo>
                  <a:lnTo>
                    <a:pt x="119" y="86"/>
                  </a:lnTo>
                  <a:lnTo>
                    <a:pt x="123" y="78"/>
                  </a:lnTo>
                  <a:lnTo>
                    <a:pt x="127" y="70"/>
                  </a:lnTo>
                  <a:lnTo>
                    <a:pt x="127" y="70"/>
                  </a:lnTo>
                  <a:lnTo>
                    <a:pt x="127" y="62"/>
                  </a:lnTo>
                  <a:lnTo>
                    <a:pt x="131" y="53"/>
                  </a:lnTo>
                  <a:lnTo>
                    <a:pt x="131" y="45"/>
                  </a:lnTo>
                  <a:lnTo>
                    <a:pt x="131" y="37"/>
                  </a:lnTo>
                  <a:lnTo>
                    <a:pt x="131" y="29"/>
                  </a:lnTo>
                  <a:lnTo>
                    <a:pt x="131" y="21"/>
                  </a:lnTo>
                  <a:lnTo>
                    <a:pt x="127" y="12"/>
                  </a:lnTo>
                  <a:lnTo>
                    <a:pt x="127" y="8"/>
                  </a:lnTo>
                  <a:lnTo>
                    <a:pt x="119" y="4"/>
                  </a:lnTo>
                  <a:lnTo>
                    <a:pt x="115" y="4"/>
                  </a:lnTo>
                  <a:lnTo>
                    <a:pt x="110" y="0"/>
                  </a:lnTo>
                  <a:lnTo>
                    <a:pt x="102" y="0"/>
                  </a:lnTo>
                  <a:lnTo>
                    <a:pt x="98" y="4"/>
                  </a:lnTo>
                  <a:lnTo>
                    <a:pt x="94" y="4"/>
                  </a:lnTo>
                  <a:lnTo>
                    <a:pt x="86" y="8"/>
                  </a:lnTo>
                  <a:lnTo>
                    <a:pt x="78" y="12"/>
                  </a:lnTo>
                  <a:lnTo>
                    <a:pt x="78" y="12"/>
                  </a:lnTo>
                  <a:lnTo>
                    <a:pt x="70" y="17"/>
                  </a:lnTo>
                  <a:lnTo>
                    <a:pt x="65" y="21"/>
                  </a:lnTo>
                  <a:lnTo>
                    <a:pt x="61" y="25"/>
                  </a:lnTo>
                  <a:lnTo>
                    <a:pt x="57" y="29"/>
                  </a:lnTo>
                  <a:lnTo>
                    <a:pt x="53" y="29"/>
                  </a:lnTo>
                  <a:lnTo>
                    <a:pt x="45" y="37"/>
                  </a:lnTo>
                  <a:lnTo>
                    <a:pt x="45" y="37"/>
                  </a:lnTo>
                  <a:lnTo>
                    <a:pt x="37" y="45"/>
                  </a:lnTo>
                  <a:lnTo>
                    <a:pt x="37" y="45"/>
                  </a:lnTo>
                  <a:lnTo>
                    <a:pt x="29" y="53"/>
                  </a:lnTo>
                  <a:lnTo>
                    <a:pt x="29" y="57"/>
                  </a:lnTo>
                  <a:lnTo>
                    <a:pt x="25" y="62"/>
                  </a:lnTo>
                  <a:lnTo>
                    <a:pt x="20" y="70"/>
                  </a:lnTo>
                  <a:lnTo>
                    <a:pt x="20" y="70"/>
                  </a:lnTo>
                  <a:lnTo>
                    <a:pt x="16" y="78"/>
                  </a:lnTo>
                  <a:lnTo>
                    <a:pt x="12" y="86"/>
                  </a:lnTo>
                  <a:lnTo>
                    <a:pt x="12" y="86"/>
                  </a:lnTo>
                  <a:lnTo>
                    <a:pt x="4" y="94"/>
                  </a:lnTo>
                  <a:lnTo>
                    <a:pt x="4" y="102"/>
                  </a:lnTo>
                  <a:lnTo>
                    <a:pt x="4" y="102"/>
                  </a:lnTo>
                  <a:lnTo>
                    <a:pt x="0" y="111"/>
                  </a:lnTo>
                  <a:lnTo>
                    <a:pt x="0" y="119"/>
                  </a:lnTo>
                  <a:lnTo>
                    <a:pt x="0" y="127"/>
                  </a:lnTo>
                  <a:lnTo>
                    <a:pt x="4" y="127"/>
                  </a:lnTo>
                  <a:lnTo>
                    <a:pt x="4" y="135"/>
                  </a:lnTo>
                  <a:lnTo>
                    <a:pt x="12" y="135"/>
                  </a:lnTo>
                  <a:lnTo>
                    <a:pt x="20" y="139"/>
                  </a:lnTo>
                  <a:lnTo>
                    <a:pt x="29" y="139"/>
                  </a:lnTo>
                  <a:lnTo>
                    <a:pt x="37" y="139"/>
                  </a:lnTo>
                  <a:lnTo>
                    <a:pt x="45" y="139"/>
                  </a:lnTo>
                  <a:lnTo>
                    <a:pt x="53" y="135"/>
                  </a:lnTo>
                  <a:lnTo>
                    <a:pt x="57" y="13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35" name="Rectangle 1345"/>
            <p:cNvSpPr>
              <a:spLocks noChangeArrowheads="1"/>
            </p:cNvSpPr>
            <p:nvPr/>
          </p:nvSpPr>
          <p:spPr bwMode="auto">
            <a:xfrm>
              <a:off x="3090863"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6" name="Freeform 1346"/>
            <p:cNvSpPr>
              <a:spLocks/>
            </p:cNvSpPr>
            <p:nvPr/>
          </p:nvSpPr>
          <p:spPr bwMode="auto">
            <a:xfrm>
              <a:off x="3013076" y="3736976"/>
              <a:ext cx="182563" cy="195263"/>
            </a:xfrm>
            <a:custGeom>
              <a:avLst/>
              <a:gdLst>
                <a:gd name="T0" fmla="*/ 29 w 115"/>
                <a:gd name="T1" fmla="*/ 41 h 123"/>
                <a:gd name="T2" fmla="*/ 29 w 115"/>
                <a:gd name="T3" fmla="*/ 41 h 123"/>
                <a:gd name="T4" fmla="*/ 21 w 115"/>
                <a:gd name="T5" fmla="*/ 50 h 123"/>
                <a:gd name="T6" fmla="*/ 21 w 115"/>
                <a:gd name="T7" fmla="*/ 54 h 123"/>
                <a:gd name="T8" fmla="*/ 17 w 115"/>
                <a:gd name="T9" fmla="*/ 58 h 123"/>
                <a:gd name="T10" fmla="*/ 12 w 115"/>
                <a:gd name="T11" fmla="*/ 66 h 123"/>
                <a:gd name="T12" fmla="*/ 12 w 115"/>
                <a:gd name="T13" fmla="*/ 70 h 123"/>
                <a:gd name="T14" fmla="*/ 8 w 115"/>
                <a:gd name="T15" fmla="*/ 74 h 123"/>
                <a:gd name="T16" fmla="*/ 4 w 115"/>
                <a:gd name="T17" fmla="*/ 82 h 123"/>
                <a:gd name="T18" fmla="*/ 4 w 115"/>
                <a:gd name="T19" fmla="*/ 86 h 123"/>
                <a:gd name="T20" fmla="*/ 0 w 115"/>
                <a:gd name="T21" fmla="*/ 90 h 123"/>
                <a:gd name="T22" fmla="*/ 0 w 115"/>
                <a:gd name="T23" fmla="*/ 99 h 123"/>
                <a:gd name="T24" fmla="*/ 0 w 115"/>
                <a:gd name="T25" fmla="*/ 107 h 123"/>
                <a:gd name="T26" fmla="*/ 0 w 115"/>
                <a:gd name="T27" fmla="*/ 115 h 123"/>
                <a:gd name="T28" fmla="*/ 4 w 115"/>
                <a:gd name="T29" fmla="*/ 115 h 123"/>
                <a:gd name="T30" fmla="*/ 12 w 115"/>
                <a:gd name="T31" fmla="*/ 119 h 123"/>
                <a:gd name="T32" fmla="*/ 12 w 115"/>
                <a:gd name="T33" fmla="*/ 123 h 123"/>
                <a:gd name="T34" fmla="*/ 21 w 115"/>
                <a:gd name="T35" fmla="*/ 123 h 123"/>
                <a:gd name="T36" fmla="*/ 29 w 115"/>
                <a:gd name="T37" fmla="*/ 123 h 123"/>
                <a:gd name="T38" fmla="*/ 37 w 115"/>
                <a:gd name="T39" fmla="*/ 123 h 123"/>
                <a:gd name="T40" fmla="*/ 37 w 115"/>
                <a:gd name="T41" fmla="*/ 123 h 123"/>
                <a:gd name="T42" fmla="*/ 45 w 115"/>
                <a:gd name="T43" fmla="*/ 119 h 123"/>
                <a:gd name="T44" fmla="*/ 53 w 115"/>
                <a:gd name="T45" fmla="*/ 115 h 123"/>
                <a:gd name="T46" fmla="*/ 57 w 115"/>
                <a:gd name="T47" fmla="*/ 115 h 123"/>
                <a:gd name="T48" fmla="*/ 62 w 115"/>
                <a:gd name="T49" fmla="*/ 111 h 123"/>
                <a:gd name="T50" fmla="*/ 70 w 115"/>
                <a:gd name="T51" fmla="*/ 107 h 123"/>
                <a:gd name="T52" fmla="*/ 70 w 115"/>
                <a:gd name="T53" fmla="*/ 107 h 123"/>
                <a:gd name="T54" fmla="*/ 78 w 115"/>
                <a:gd name="T55" fmla="*/ 103 h 123"/>
                <a:gd name="T56" fmla="*/ 82 w 115"/>
                <a:gd name="T57" fmla="*/ 99 h 123"/>
                <a:gd name="T58" fmla="*/ 86 w 115"/>
                <a:gd name="T59" fmla="*/ 95 h 123"/>
                <a:gd name="T60" fmla="*/ 90 w 115"/>
                <a:gd name="T61" fmla="*/ 90 h 123"/>
                <a:gd name="T62" fmla="*/ 94 w 115"/>
                <a:gd name="T63" fmla="*/ 86 h 123"/>
                <a:gd name="T64" fmla="*/ 98 w 115"/>
                <a:gd name="T65" fmla="*/ 82 h 123"/>
                <a:gd name="T66" fmla="*/ 102 w 115"/>
                <a:gd name="T67" fmla="*/ 74 h 123"/>
                <a:gd name="T68" fmla="*/ 102 w 115"/>
                <a:gd name="T69" fmla="*/ 74 h 123"/>
                <a:gd name="T70" fmla="*/ 107 w 115"/>
                <a:gd name="T71" fmla="*/ 66 h 123"/>
                <a:gd name="T72" fmla="*/ 111 w 115"/>
                <a:gd name="T73" fmla="*/ 62 h 123"/>
                <a:gd name="T74" fmla="*/ 111 w 115"/>
                <a:gd name="T75" fmla="*/ 58 h 123"/>
                <a:gd name="T76" fmla="*/ 115 w 115"/>
                <a:gd name="T77" fmla="*/ 50 h 123"/>
                <a:gd name="T78" fmla="*/ 115 w 115"/>
                <a:gd name="T79" fmla="*/ 41 h 123"/>
                <a:gd name="T80" fmla="*/ 115 w 115"/>
                <a:gd name="T81" fmla="*/ 33 h 123"/>
                <a:gd name="T82" fmla="*/ 115 w 115"/>
                <a:gd name="T83" fmla="*/ 25 h 123"/>
                <a:gd name="T84" fmla="*/ 115 w 115"/>
                <a:gd name="T85" fmla="*/ 17 h 123"/>
                <a:gd name="T86" fmla="*/ 111 w 115"/>
                <a:gd name="T87" fmla="*/ 9 h 123"/>
                <a:gd name="T88" fmla="*/ 111 w 115"/>
                <a:gd name="T89" fmla="*/ 5 h 123"/>
                <a:gd name="T90" fmla="*/ 102 w 115"/>
                <a:gd name="T91" fmla="*/ 0 h 123"/>
                <a:gd name="T92" fmla="*/ 94 w 115"/>
                <a:gd name="T93" fmla="*/ 0 h 123"/>
                <a:gd name="T94" fmla="*/ 86 w 115"/>
                <a:gd name="T95" fmla="*/ 0 h 123"/>
                <a:gd name="T96" fmla="*/ 78 w 115"/>
                <a:gd name="T97" fmla="*/ 5 h 123"/>
                <a:gd name="T98" fmla="*/ 74 w 115"/>
                <a:gd name="T99" fmla="*/ 9 h 123"/>
                <a:gd name="T100" fmla="*/ 70 w 115"/>
                <a:gd name="T101" fmla="*/ 9 h 123"/>
                <a:gd name="T102" fmla="*/ 62 w 115"/>
                <a:gd name="T103" fmla="*/ 13 h 123"/>
                <a:gd name="T104" fmla="*/ 57 w 115"/>
                <a:gd name="T105" fmla="*/ 17 h 123"/>
                <a:gd name="T106" fmla="*/ 53 w 115"/>
                <a:gd name="T107" fmla="*/ 21 h 123"/>
                <a:gd name="T108" fmla="*/ 45 w 115"/>
                <a:gd name="T109" fmla="*/ 25 h 123"/>
                <a:gd name="T110" fmla="*/ 45 w 115"/>
                <a:gd name="T111" fmla="*/ 25 h 123"/>
                <a:gd name="T112" fmla="*/ 37 w 115"/>
                <a:gd name="T113" fmla="*/ 33 h 123"/>
                <a:gd name="T114" fmla="*/ 37 w 115"/>
                <a:gd name="T115" fmla="*/ 33 h 123"/>
                <a:gd name="T116" fmla="*/ 29 w 115"/>
                <a:gd name="T117" fmla="*/ 4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5" h="123">
                  <a:moveTo>
                    <a:pt x="29" y="41"/>
                  </a:moveTo>
                  <a:lnTo>
                    <a:pt x="29" y="41"/>
                  </a:lnTo>
                  <a:lnTo>
                    <a:pt x="21" y="50"/>
                  </a:lnTo>
                  <a:lnTo>
                    <a:pt x="21" y="54"/>
                  </a:lnTo>
                  <a:lnTo>
                    <a:pt x="17" y="58"/>
                  </a:lnTo>
                  <a:lnTo>
                    <a:pt x="12" y="66"/>
                  </a:lnTo>
                  <a:lnTo>
                    <a:pt x="12" y="70"/>
                  </a:lnTo>
                  <a:lnTo>
                    <a:pt x="8" y="74"/>
                  </a:lnTo>
                  <a:lnTo>
                    <a:pt x="4" y="82"/>
                  </a:lnTo>
                  <a:lnTo>
                    <a:pt x="4" y="86"/>
                  </a:lnTo>
                  <a:lnTo>
                    <a:pt x="0" y="90"/>
                  </a:lnTo>
                  <a:lnTo>
                    <a:pt x="0" y="99"/>
                  </a:lnTo>
                  <a:lnTo>
                    <a:pt x="0" y="107"/>
                  </a:lnTo>
                  <a:lnTo>
                    <a:pt x="0" y="115"/>
                  </a:lnTo>
                  <a:lnTo>
                    <a:pt x="4" y="115"/>
                  </a:lnTo>
                  <a:lnTo>
                    <a:pt x="12" y="119"/>
                  </a:lnTo>
                  <a:lnTo>
                    <a:pt x="12" y="123"/>
                  </a:lnTo>
                  <a:lnTo>
                    <a:pt x="21" y="123"/>
                  </a:lnTo>
                  <a:lnTo>
                    <a:pt x="29" y="123"/>
                  </a:lnTo>
                  <a:lnTo>
                    <a:pt x="37" y="123"/>
                  </a:lnTo>
                  <a:lnTo>
                    <a:pt x="37" y="123"/>
                  </a:lnTo>
                  <a:lnTo>
                    <a:pt x="45" y="119"/>
                  </a:lnTo>
                  <a:lnTo>
                    <a:pt x="53" y="115"/>
                  </a:lnTo>
                  <a:lnTo>
                    <a:pt x="57" y="115"/>
                  </a:lnTo>
                  <a:lnTo>
                    <a:pt x="62" y="111"/>
                  </a:lnTo>
                  <a:lnTo>
                    <a:pt x="70" y="107"/>
                  </a:lnTo>
                  <a:lnTo>
                    <a:pt x="70" y="107"/>
                  </a:lnTo>
                  <a:lnTo>
                    <a:pt x="78" y="103"/>
                  </a:lnTo>
                  <a:lnTo>
                    <a:pt x="82" y="99"/>
                  </a:lnTo>
                  <a:lnTo>
                    <a:pt x="86" y="95"/>
                  </a:lnTo>
                  <a:lnTo>
                    <a:pt x="90" y="90"/>
                  </a:lnTo>
                  <a:lnTo>
                    <a:pt x="94" y="86"/>
                  </a:lnTo>
                  <a:lnTo>
                    <a:pt x="98" y="82"/>
                  </a:lnTo>
                  <a:lnTo>
                    <a:pt x="102" y="74"/>
                  </a:lnTo>
                  <a:lnTo>
                    <a:pt x="102" y="74"/>
                  </a:lnTo>
                  <a:lnTo>
                    <a:pt x="107" y="66"/>
                  </a:lnTo>
                  <a:lnTo>
                    <a:pt x="111" y="62"/>
                  </a:lnTo>
                  <a:lnTo>
                    <a:pt x="111" y="58"/>
                  </a:lnTo>
                  <a:lnTo>
                    <a:pt x="115" y="50"/>
                  </a:lnTo>
                  <a:lnTo>
                    <a:pt x="115" y="41"/>
                  </a:lnTo>
                  <a:lnTo>
                    <a:pt x="115" y="33"/>
                  </a:lnTo>
                  <a:lnTo>
                    <a:pt x="115" y="25"/>
                  </a:lnTo>
                  <a:lnTo>
                    <a:pt x="115" y="17"/>
                  </a:lnTo>
                  <a:lnTo>
                    <a:pt x="111" y="9"/>
                  </a:lnTo>
                  <a:lnTo>
                    <a:pt x="111" y="5"/>
                  </a:lnTo>
                  <a:lnTo>
                    <a:pt x="102" y="0"/>
                  </a:lnTo>
                  <a:lnTo>
                    <a:pt x="94" y="0"/>
                  </a:lnTo>
                  <a:lnTo>
                    <a:pt x="86" y="0"/>
                  </a:lnTo>
                  <a:lnTo>
                    <a:pt x="78" y="5"/>
                  </a:lnTo>
                  <a:lnTo>
                    <a:pt x="74" y="9"/>
                  </a:lnTo>
                  <a:lnTo>
                    <a:pt x="70" y="9"/>
                  </a:lnTo>
                  <a:lnTo>
                    <a:pt x="62" y="13"/>
                  </a:lnTo>
                  <a:lnTo>
                    <a:pt x="57" y="17"/>
                  </a:lnTo>
                  <a:lnTo>
                    <a:pt x="53" y="21"/>
                  </a:lnTo>
                  <a:lnTo>
                    <a:pt x="45" y="25"/>
                  </a:lnTo>
                  <a:lnTo>
                    <a:pt x="45" y="25"/>
                  </a:lnTo>
                  <a:lnTo>
                    <a:pt x="37" y="33"/>
                  </a:lnTo>
                  <a:lnTo>
                    <a:pt x="37" y="33"/>
                  </a:lnTo>
                  <a:lnTo>
                    <a:pt x="29" y="4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37" name="Rectangle 1347"/>
            <p:cNvSpPr>
              <a:spLocks noChangeArrowheads="1"/>
            </p:cNvSpPr>
            <p:nvPr/>
          </p:nvSpPr>
          <p:spPr bwMode="auto">
            <a:xfrm>
              <a:off x="3059113" y="38020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8" name="Freeform 1348"/>
            <p:cNvSpPr>
              <a:spLocks/>
            </p:cNvSpPr>
            <p:nvPr/>
          </p:nvSpPr>
          <p:spPr bwMode="auto">
            <a:xfrm>
              <a:off x="3019426" y="3751264"/>
              <a:ext cx="163513" cy="174625"/>
            </a:xfrm>
            <a:custGeom>
              <a:avLst/>
              <a:gdLst>
                <a:gd name="T0" fmla="*/ 25 w 103"/>
                <a:gd name="T1" fmla="*/ 41 h 110"/>
                <a:gd name="T2" fmla="*/ 25 w 103"/>
                <a:gd name="T3" fmla="*/ 41 h 110"/>
                <a:gd name="T4" fmla="*/ 17 w 103"/>
                <a:gd name="T5" fmla="*/ 49 h 110"/>
                <a:gd name="T6" fmla="*/ 17 w 103"/>
                <a:gd name="T7" fmla="*/ 53 h 110"/>
                <a:gd name="T8" fmla="*/ 13 w 103"/>
                <a:gd name="T9" fmla="*/ 57 h 110"/>
                <a:gd name="T10" fmla="*/ 8 w 103"/>
                <a:gd name="T11" fmla="*/ 65 h 110"/>
                <a:gd name="T12" fmla="*/ 8 w 103"/>
                <a:gd name="T13" fmla="*/ 73 h 110"/>
                <a:gd name="T14" fmla="*/ 8 w 103"/>
                <a:gd name="T15" fmla="*/ 73 h 110"/>
                <a:gd name="T16" fmla="*/ 4 w 103"/>
                <a:gd name="T17" fmla="*/ 81 h 110"/>
                <a:gd name="T18" fmla="*/ 0 w 103"/>
                <a:gd name="T19" fmla="*/ 90 h 110"/>
                <a:gd name="T20" fmla="*/ 0 w 103"/>
                <a:gd name="T21" fmla="*/ 98 h 110"/>
                <a:gd name="T22" fmla="*/ 8 w 103"/>
                <a:gd name="T23" fmla="*/ 102 h 110"/>
                <a:gd name="T24" fmla="*/ 8 w 103"/>
                <a:gd name="T25" fmla="*/ 106 h 110"/>
                <a:gd name="T26" fmla="*/ 17 w 103"/>
                <a:gd name="T27" fmla="*/ 110 h 110"/>
                <a:gd name="T28" fmla="*/ 25 w 103"/>
                <a:gd name="T29" fmla="*/ 110 h 110"/>
                <a:gd name="T30" fmla="*/ 33 w 103"/>
                <a:gd name="T31" fmla="*/ 110 h 110"/>
                <a:gd name="T32" fmla="*/ 41 w 103"/>
                <a:gd name="T33" fmla="*/ 106 h 110"/>
                <a:gd name="T34" fmla="*/ 41 w 103"/>
                <a:gd name="T35" fmla="*/ 106 h 110"/>
                <a:gd name="T36" fmla="*/ 49 w 103"/>
                <a:gd name="T37" fmla="*/ 102 h 110"/>
                <a:gd name="T38" fmla="*/ 58 w 103"/>
                <a:gd name="T39" fmla="*/ 98 h 110"/>
                <a:gd name="T40" fmla="*/ 58 w 103"/>
                <a:gd name="T41" fmla="*/ 98 h 110"/>
                <a:gd name="T42" fmla="*/ 66 w 103"/>
                <a:gd name="T43" fmla="*/ 94 h 110"/>
                <a:gd name="T44" fmla="*/ 70 w 103"/>
                <a:gd name="T45" fmla="*/ 90 h 110"/>
                <a:gd name="T46" fmla="*/ 74 w 103"/>
                <a:gd name="T47" fmla="*/ 86 h 110"/>
                <a:gd name="T48" fmla="*/ 78 w 103"/>
                <a:gd name="T49" fmla="*/ 81 h 110"/>
                <a:gd name="T50" fmla="*/ 82 w 103"/>
                <a:gd name="T51" fmla="*/ 77 h 110"/>
                <a:gd name="T52" fmla="*/ 86 w 103"/>
                <a:gd name="T53" fmla="*/ 73 h 110"/>
                <a:gd name="T54" fmla="*/ 90 w 103"/>
                <a:gd name="T55" fmla="*/ 69 h 110"/>
                <a:gd name="T56" fmla="*/ 94 w 103"/>
                <a:gd name="T57" fmla="*/ 65 h 110"/>
                <a:gd name="T58" fmla="*/ 98 w 103"/>
                <a:gd name="T59" fmla="*/ 57 h 110"/>
                <a:gd name="T60" fmla="*/ 98 w 103"/>
                <a:gd name="T61" fmla="*/ 57 h 110"/>
                <a:gd name="T62" fmla="*/ 103 w 103"/>
                <a:gd name="T63" fmla="*/ 49 h 110"/>
                <a:gd name="T64" fmla="*/ 103 w 103"/>
                <a:gd name="T65" fmla="*/ 41 h 110"/>
                <a:gd name="T66" fmla="*/ 103 w 103"/>
                <a:gd name="T67" fmla="*/ 32 h 110"/>
                <a:gd name="T68" fmla="*/ 103 w 103"/>
                <a:gd name="T69" fmla="*/ 24 h 110"/>
                <a:gd name="T70" fmla="*/ 103 w 103"/>
                <a:gd name="T71" fmla="*/ 16 h 110"/>
                <a:gd name="T72" fmla="*/ 98 w 103"/>
                <a:gd name="T73" fmla="*/ 8 h 110"/>
                <a:gd name="T74" fmla="*/ 98 w 103"/>
                <a:gd name="T75" fmla="*/ 4 h 110"/>
                <a:gd name="T76" fmla="*/ 90 w 103"/>
                <a:gd name="T77" fmla="*/ 4 h 110"/>
                <a:gd name="T78" fmla="*/ 82 w 103"/>
                <a:gd name="T79" fmla="*/ 0 h 110"/>
                <a:gd name="T80" fmla="*/ 74 w 103"/>
                <a:gd name="T81" fmla="*/ 4 h 110"/>
                <a:gd name="T82" fmla="*/ 70 w 103"/>
                <a:gd name="T83" fmla="*/ 8 h 110"/>
                <a:gd name="T84" fmla="*/ 66 w 103"/>
                <a:gd name="T85" fmla="*/ 8 h 110"/>
                <a:gd name="T86" fmla="*/ 58 w 103"/>
                <a:gd name="T87" fmla="*/ 12 h 110"/>
                <a:gd name="T88" fmla="*/ 53 w 103"/>
                <a:gd name="T89" fmla="*/ 16 h 110"/>
                <a:gd name="T90" fmla="*/ 49 w 103"/>
                <a:gd name="T91" fmla="*/ 16 h 110"/>
                <a:gd name="T92" fmla="*/ 41 w 103"/>
                <a:gd name="T93" fmla="*/ 24 h 110"/>
                <a:gd name="T94" fmla="*/ 41 w 103"/>
                <a:gd name="T95" fmla="*/ 24 h 110"/>
                <a:gd name="T96" fmla="*/ 33 w 103"/>
                <a:gd name="T97" fmla="*/ 28 h 110"/>
                <a:gd name="T98" fmla="*/ 29 w 103"/>
                <a:gd name="T99" fmla="*/ 32 h 110"/>
                <a:gd name="T100" fmla="*/ 25 w 103"/>
                <a:gd name="T101" fmla="*/ 4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3" h="110">
                  <a:moveTo>
                    <a:pt x="25" y="41"/>
                  </a:moveTo>
                  <a:lnTo>
                    <a:pt x="25" y="41"/>
                  </a:lnTo>
                  <a:lnTo>
                    <a:pt x="17" y="49"/>
                  </a:lnTo>
                  <a:lnTo>
                    <a:pt x="17" y="53"/>
                  </a:lnTo>
                  <a:lnTo>
                    <a:pt x="13" y="57"/>
                  </a:lnTo>
                  <a:lnTo>
                    <a:pt x="8" y="65"/>
                  </a:lnTo>
                  <a:lnTo>
                    <a:pt x="8" y="73"/>
                  </a:lnTo>
                  <a:lnTo>
                    <a:pt x="8" y="73"/>
                  </a:lnTo>
                  <a:lnTo>
                    <a:pt x="4" y="81"/>
                  </a:lnTo>
                  <a:lnTo>
                    <a:pt x="0" y="90"/>
                  </a:lnTo>
                  <a:lnTo>
                    <a:pt x="0" y="98"/>
                  </a:lnTo>
                  <a:lnTo>
                    <a:pt x="8" y="102"/>
                  </a:lnTo>
                  <a:lnTo>
                    <a:pt x="8" y="106"/>
                  </a:lnTo>
                  <a:lnTo>
                    <a:pt x="17" y="110"/>
                  </a:lnTo>
                  <a:lnTo>
                    <a:pt x="25" y="110"/>
                  </a:lnTo>
                  <a:lnTo>
                    <a:pt x="33" y="110"/>
                  </a:lnTo>
                  <a:lnTo>
                    <a:pt x="41" y="106"/>
                  </a:lnTo>
                  <a:lnTo>
                    <a:pt x="41" y="106"/>
                  </a:lnTo>
                  <a:lnTo>
                    <a:pt x="49" y="102"/>
                  </a:lnTo>
                  <a:lnTo>
                    <a:pt x="58" y="98"/>
                  </a:lnTo>
                  <a:lnTo>
                    <a:pt x="58" y="98"/>
                  </a:lnTo>
                  <a:lnTo>
                    <a:pt x="66" y="94"/>
                  </a:lnTo>
                  <a:lnTo>
                    <a:pt x="70" y="90"/>
                  </a:lnTo>
                  <a:lnTo>
                    <a:pt x="74" y="86"/>
                  </a:lnTo>
                  <a:lnTo>
                    <a:pt x="78" y="81"/>
                  </a:lnTo>
                  <a:lnTo>
                    <a:pt x="82" y="77"/>
                  </a:lnTo>
                  <a:lnTo>
                    <a:pt x="86" y="73"/>
                  </a:lnTo>
                  <a:lnTo>
                    <a:pt x="90" y="69"/>
                  </a:lnTo>
                  <a:lnTo>
                    <a:pt x="94" y="65"/>
                  </a:lnTo>
                  <a:lnTo>
                    <a:pt x="98" y="57"/>
                  </a:lnTo>
                  <a:lnTo>
                    <a:pt x="98" y="57"/>
                  </a:lnTo>
                  <a:lnTo>
                    <a:pt x="103" y="49"/>
                  </a:lnTo>
                  <a:lnTo>
                    <a:pt x="103" y="41"/>
                  </a:lnTo>
                  <a:lnTo>
                    <a:pt x="103" y="32"/>
                  </a:lnTo>
                  <a:lnTo>
                    <a:pt x="103" y="24"/>
                  </a:lnTo>
                  <a:lnTo>
                    <a:pt x="103" y="16"/>
                  </a:lnTo>
                  <a:lnTo>
                    <a:pt x="98" y="8"/>
                  </a:lnTo>
                  <a:lnTo>
                    <a:pt x="98" y="4"/>
                  </a:lnTo>
                  <a:lnTo>
                    <a:pt x="90" y="4"/>
                  </a:lnTo>
                  <a:lnTo>
                    <a:pt x="82" y="0"/>
                  </a:lnTo>
                  <a:lnTo>
                    <a:pt x="74" y="4"/>
                  </a:lnTo>
                  <a:lnTo>
                    <a:pt x="70" y="8"/>
                  </a:lnTo>
                  <a:lnTo>
                    <a:pt x="66" y="8"/>
                  </a:lnTo>
                  <a:lnTo>
                    <a:pt x="58" y="12"/>
                  </a:lnTo>
                  <a:lnTo>
                    <a:pt x="53" y="16"/>
                  </a:lnTo>
                  <a:lnTo>
                    <a:pt x="49" y="16"/>
                  </a:lnTo>
                  <a:lnTo>
                    <a:pt x="41" y="24"/>
                  </a:lnTo>
                  <a:lnTo>
                    <a:pt x="41" y="24"/>
                  </a:lnTo>
                  <a:lnTo>
                    <a:pt x="33" y="28"/>
                  </a:lnTo>
                  <a:lnTo>
                    <a:pt x="29" y="32"/>
                  </a:lnTo>
                  <a:lnTo>
                    <a:pt x="25" y="4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39" name="Rectangle 1349"/>
            <p:cNvSpPr>
              <a:spLocks noChangeArrowheads="1"/>
            </p:cNvSpPr>
            <p:nvPr/>
          </p:nvSpPr>
          <p:spPr bwMode="auto">
            <a:xfrm>
              <a:off x="3059113" y="38163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0" name="Freeform 1350"/>
            <p:cNvSpPr>
              <a:spLocks/>
            </p:cNvSpPr>
            <p:nvPr/>
          </p:nvSpPr>
          <p:spPr bwMode="auto">
            <a:xfrm>
              <a:off x="3032126" y="3770314"/>
              <a:ext cx="136525" cy="149225"/>
            </a:xfrm>
            <a:custGeom>
              <a:avLst/>
              <a:gdLst>
                <a:gd name="T0" fmla="*/ 17 w 86"/>
                <a:gd name="T1" fmla="*/ 37 h 94"/>
                <a:gd name="T2" fmla="*/ 17 w 86"/>
                <a:gd name="T3" fmla="*/ 37 h 94"/>
                <a:gd name="T4" fmla="*/ 13 w 86"/>
                <a:gd name="T5" fmla="*/ 45 h 94"/>
                <a:gd name="T6" fmla="*/ 9 w 86"/>
                <a:gd name="T7" fmla="*/ 53 h 94"/>
                <a:gd name="T8" fmla="*/ 9 w 86"/>
                <a:gd name="T9" fmla="*/ 53 h 94"/>
                <a:gd name="T10" fmla="*/ 5 w 86"/>
                <a:gd name="T11" fmla="*/ 61 h 94"/>
                <a:gd name="T12" fmla="*/ 0 w 86"/>
                <a:gd name="T13" fmla="*/ 69 h 94"/>
                <a:gd name="T14" fmla="*/ 0 w 86"/>
                <a:gd name="T15" fmla="*/ 78 h 94"/>
                <a:gd name="T16" fmla="*/ 0 w 86"/>
                <a:gd name="T17" fmla="*/ 86 h 94"/>
                <a:gd name="T18" fmla="*/ 9 w 86"/>
                <a:gd name="T19" fmla="*/ 90 h 94"/>
                <a:gd name="T20" fmla="*/ 13 w 86"/>
                <a:gd name="T21" fmla="*/ 94 h 94"/>
                <a:gd name="T22" fmla="*/ 17 w 86"/>
                <a:gd name="T23" fmla="*/ 94 h 94"/>
                <a:gd name="T24" fmla="*/ 17 w 86"/>
                <a:gd name="T25" fmla="*/ 94 h 94"/>
                <a:gd name="T26" fmla="*/ 25 w 86"/>
                <a:gd name="T27" fmla="*/ 90 h 94"/>
                <a:gd name="T28" fmla="*/ 33 w 86"/>
                <a:gd name="T29" fmla="*/ 90 h 94"/>
                <a:gd name="T30" fmla="*/ 41 w 86"/>
                <a:gd name="T31" fmla="*/ 86 h 94"/>
                <a:gd name="T32" fmla="*/ 41 w 86"/>
                <a:gd name="T33" fmla="*/ 86 h 94"/>
                <a:gd name="T34" fmla="*/ 50 w 86"/>
                <a:gd name="T35" fmla="*/ 82 h 94"/>
                <a:gd name="T36" fmla="*/ 54 w 86"/>
                <a:gd name="T37" fmla="*/ 78 h 94"/>
                <a:gd name="T38" fmla="*/ 58 w 86"/>
                <a:gd name="T39" fmla="*/ 74 h 94"/>
                <a:gd name="T40" fmla="*/ 62 w 86"/>
                <a:gd name="T41" fmla="*/ 69 h 94"/>
                <a:gd name="T42" fmla="*/ 66 w 86"/>
                <a:gd name="T43" fmla="*/ 65 h 94"/>
                <a:gd name="T44" fmla="*/ 70 w 86"/>
                <a:gd name="T45" fmla="*/ 61 h 94"/>
                <a:gd name="T46" fmla="*/ 74 w 86"/>
                <a:gd name="T47" fmla="*/ 57 h 94"/>
                <a:gd name="T48" fmla="*/ 78 w 86"/>
                <a:gd name="T49" fmla="*/ 53 h 94"/>
                <a:gd name="T50" fmla="*/ 82 w 86"/>
                <a:gd name="T51" fmla="*/ 45 h 94"/>
                <a:gd name="T52" fmla="*/ 82 w 86"/>
                <a:gd name="T53" fmla="*/ 45 h 94"/>
                <a:gd name="T54" fmla="*/ 86 w 86"/>
                <a:gd name="T55" fmla="*/ 37 h 94"/>
                <a:gd name="T56" fmla="*/ 86 w 86"/>
                <a:gd name="T57" fmla="*/ 29 h 94"/>
                <a:gd name="T58" fmla="*/ 86 w 86"/>
                <a:gd name="T59" fmla="*/ 20 h 94"/>
                <a:gd name="T60" fmla="*/ 82 w 86"/>
                <a:gd name="T61" fmla="*/ 12 h 94"/>
                <a:gd name="T62" fmla="*/ 82 w 86"/>
                <a:gd name="T63" fmla="*/ 4 h 94"/>
                <a:gd name="T64" fmla="*/ 74 w 86"/>
                <a:gd name="T65" fmla="*/ 4 h 94"/>
                <a:gd name="T66" fmla="*/ 74 w 86"/>
                <a:gd name="T67" fmla="*/ 0 h 94"/>
                <a:gd name="T68" fmla="*/ 66 w 86"/>
                <a:gd name="T69" fmla="*/ 0 h 94"/>
                <a:gd name="T70" fmla="*/ 62 w 86"/>
                <a:gd name="T71" fmla="*/ 4 h 94"/>
                <a:gd name="T72" fmla="*/ 58 w 86"/>
                <a:gd name="T73" fmla="*/ 4 h 94"/>
                <a:gd name="T74" fmla="*/ 50 w 86"/>
                <a:gd name="T75" fmla="*/ 8 h 94"/>
                <a:gd name="T76" fmla="*/ 45 w 86"/>
                <a:gd name="T77" fmla="*/ 12 h 94"/>
                <a:gd name="T78" fmla="*/ 41 w 86"/>
                <a:gd name="T79" fmla="*/ 12 h 94"/>
                <a:gd name="T80" fmla="*/ 33 w 86"/>
                <a:gd name="T81" fmla="*/ 16 h 94"/>
                <a:gd name="T82" fmla="*/ 29 w 86"/>
                <a:gd name="T83" fmla="*/ 20 h 94"/>
                <a:gd name="T84" fmla="*/ 25 w 86"/>
                <a:gd name="T85" fmla="*/ 24 h 94"/>
                <a:gd name="T86" fmla="*/ 21 w 86"/>
                <a:gd name="T87" fmla="*/ 29 h 94"/>
                <a:gd name="T88" fmla="*/ 17 w 86"/>
                <a:gd name="T89" fmla="*/ 3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94">
                  <a:moveTo>
                    <a:pt x="17" y="37"/>
                  </a:moveTo>
                  <a:lnTo>
                    <a:pt x="17" y="37"/>
                  </a:lnTo>
                  <a:lnTo>
                    <a:pt x="13" y="45"/>
                  </a:lnTo>
                  <a:lnTo>
                    <a:pt x="9" y="53"/>
                  </a:lnTo>
                  <a:lnTo>
                    <a:pt x="9" y="53"/>
                  </a:lnTo>
                  <a:lnTo>
                    <a:pt x="5" y="61"/>
                  </a:lnTo>
                  <a:lnTo>
                    <a:pt x="0" y="69"/>
                  </a:lnTo>
                  <a:lnTo>
                    <a:pt x="0" y="78"/>
                  </a:lnTo>
                  <a:lnTo>
                    <a:pt x="0" y="86"/>
                  </a:lnTo>
                  <a:lnTo>
                    <a:pt x="9" y="90"/>
                  </a:lnTo>
                  <a:lnTo>
                    <a:pt x="13" y="94"/>
                  </a:lnTo>
                  <a:lnTo>
                    <a:pt x="17" y="94"/>
                  </a:lnTo>
                  <a:lnTo>
                    <a:pt x="17" y="94"/>
                  </a:lnTo>
                  <a:lnTo>
                    <a:pt x="25" y="90"/>
                  </a:lnTo>
                  <a:lnTo>
                    <a:pt x="33" y="90"/>
                  </a:lnTo>
                  <a:lnTo>
                    <a:pt x="41" y="86"/>
                  </a:lnTo>
                  <a:lnTo>
                    <a:pt x="41" y="86"/>
                  </a:lnTo>
                  <a:lnTo>
                    <a:pt x="50" y="82"/>
                  </a:lnTo>
                  <a:lnTo>
                    <a:pt x="54" y="78"/>
                  </a:lnTo>
                  <a:lnTo>
                    <a:pt x="58" y="74"/>
                  </a:lnTo>
                  <a:lnTo>
                    <a:pt x="62" y="69"/>
                  </a:lnTo>
                  <a:lnTo>
                    <a:pt x="66" y="65"/>
                  </a:lnTo>
                  <a:lnTo>
                    <a:pt x="70" y="61"/>
                  </a:lnTo>
                  <a:lnTo>
                    <a:pt x="74" y="57"/>
                  </a:lnTo>
                  <a:lnTo>
                    <a:pt x="78" y="53"/>
                  </a:lnTo>
                  <a:lnTo>
                    <a:pt x="82" y="45"/>
                  </a:lnTo>
                  <a:lnTo>
                    <a:pt x="82" y="45"/>
                  </a:lnTo>
                  <a:lnTo>
                    <a:pt x="86" y="37"/>
                  </a:lnTo>
                  <a:lnTo>
                    <a:pt x="86" y="29"/>
                  </a:lnTo>
                  <a:lnTo>
                    <a:pt x="86" y="20"/>
                  </a:lnTo>
                  <a:lnTo>
                    <a:pt x="82" y="12"/>
                  </a:lnTo>
                  <a:lnTo>
                    <a:pt x="82" y="4"/>
                  </a:lnTo>
                  <a:lnTo>
                    <a:pt x="74" y="4"/>
                  </a:lnTo>
                  <a:lnTo>
                    <a:pt x="74" y="0"/>
                  </a:lnTo>
                  <a:lnTo>
                    <a:pt x="66" y="0"/>
                  </a:lnTo>
                  <a:lnTo>
                    <a:pt x="62" y="4"/>
                  </a:lnTo>
                  <a:lnTo>
                    <a:pt x="58" y="4"/>
                  </a:lnTo>
                  <a:lnTo>
                    <a:pt x="50" y="8"/>
                  </a:lnTo>
                  <a:lnTo>
                    <a:pt x="45" y="12"/>
                  </a:lnTo>
                  <a:lnTo>
                    <a:pt x="41" y="12"/>
                  </a:lnTo>
                  <a:lnTo>
                    <a:pt x="33" y="16"/>
                  </a:lnTo>
                  <a:lnTo>
                    <a:pt x="29" y="20"/>
                  </a:lnTo>
                  <a:lnTo>
                    <a:pt x="25" y="24"/>
                  </a:lnTo>
                  <a:lnTo>
                    <a:pt x="21" y="29"/>
                  </a:lnTo>
                  <a:lnTo>
                    <a:pt x="17"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41" name="Rectangle 1351"/>
            <p:cNvSpPr>
              <a:spLocks noChangeArrowheads="1"/>
            </p:cNvSpPr>
            <p:nvPr/>
          </p:nvSpPr>
          <p:spPr bwMode="auto">
            <a:xfrm>
              <a:off x="3059113" y="38290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2" name="Freeform 1352"/>
            <p:cNvSpPr>
              <a:spLocks/>
            </p:cNvSpPr>
            <p:nvPr/>
          </p:nvSpPr>
          <p:spPr bwMode="auto">
            <a:xfrm>
              <a:off x="3046413" y="3795714"/>
              <a:ext cx="103188" cy="111125"/>
            </a:xfrm>
            <a:custGeom>
              <a:avLst/>
              <a:gdLst>
                <a:gd name="T0" fmla="*/ 36 w 65"/>
                <a:gd name="T1" fmla="*/ 62 h 70"/>
                <a:gd name="T2" fmla="*/ 41 w 65"/>
                <a:gd name="T3" fmla="*/ 58 h 70"/>
                <a:gd name="T4" fmla="*/ 45 w 65"/>
                <a:gd name="T5" fmla="*/ 53 h 70"/>
                <a:gd name="T6" fmla="*/ 49 w 65"/>
                <a:gd name="T7" fmla="*/ 49 h 70"/>
                <a:gd name="T8" fmla="*/ 53 w 65"/>
                <a:gd name="T9" fmla="*/ 45 h 70"/>
                <a:gd name="T10" fmla="*/ 57 w 65"/>
                <a:gd name="T11" fmla="*/ 41 h 70"/>
                <a:gd name="T12" fmla="*/ 57 w 65"/>
                <a:gd name="T13" fmla="*/ 37 h 70"/>
                <a:gd name="T14" fmla="*/ 65 w 65"/>
                <a:gd name="T15" fmla="*/ 29 h 70"/>
                <a:gd name="T16" fmla="*/ 65 w 65"/>
                <a:gd name="T17" fmla="*/ 29 h 70"/>
                <a:gd name="T18" fmla="*/ 65 w 65"/>
                <a:gd name="T19" fmla="*/ 21 h 70"/>
                <a:gd name="T20" fmla="*/ 65 w 65"/>
                <a:gd name="T21" fmla="*/ 13 h 70"/>
                <a:gd name="T22" fmla="*/ 65 w 65"/>
                <a:gd name="T23" fmla="*/ 4 h 70"/>
                <a:gd name="T24" fmla="*/ 61 w 65"/>
                <a:gd name="T25" fmla="*/ 4 h 70"/>
                <a:gd name="T26" fmla="*/ 57 w 65"/>
                <a:gd name="T27" fmla="*/ 0 h 70"/>
                <a:gd name="T28" fmla="*/ 49 w 65"/>
                <a:gd name="T29" fmla="*/ 0 h 70"/>
                <a:gd name="T30" fmla="*/ 41 w 65"/>
                <a:gd name="T31" fmla="*/ 0 h 70"/>
                <a:gd name="T32" fmla="*/ 36 w 65"/>
                <a:gd name="T33" fmla="*/ 4 h 70"/>
                <a:gd name="T34" fmla="*/ 32 w 65"/>
                <a:gd name="T35" fmla="*/ 4 h 70"/>
                <a:gd name="T36" fmla="*/ 24 w 65"/>
                <a:gd name="T37" fmla="*/ 8 h 70"/>
                <a:gd name="T38" fmla="*/ 20 w 65"/>
                <a:gd name="T39" fmla="*/ 13 h 70"/>
                <a:gd name="T40" fmla="*/ 16 w 65"/>
                <a:gd name="T41" fmla="*/ 17 h 70"/>
                <a:gd name="T42" fmla="*/ 12 w 65"/>
                <a:gd name="T43" fmla="*/ 21 h 70"/>
                <a:gd name="T44" fmla="*/ 8 w 65"/>
                <a:gd name="T45" fmla="*/ 29 h 70"/>
                <a:gd name="T46" fmla="*/ 8 w 65"/>
                <a:gd name="T47" fmla="*/ 33 h 70"/>
                <a:gd name="T48" fmla="*/ 4 w 65"/>
                <a:gd name="T49" fmla="*/ 37 h 70"/>
                <a:gd name="T50" fmla="*/ 4 w 65"/>
                <a:gd name="T51" fmla="*/ 45 h 70"/>
                <a:gd name="T52" fmla="*/ 0 w 65"/>
                <a:gd name="T53" fmla="*/ 53 h 70"/>
                <a:gd name="T54" fmla="*/ 0 w 65"/>
                <a:gd name="T55" fmla="*/ 62 h 70"/>
                <a:gd name="T56" fmla="*/ 4 w 65"/>
                <a:gd name="T57" fmla="*/ 70 h 70"/>
                <a:gd name="T58" fmla="*/ 8 w 65"/>
                <a:gd name="T59" fmla="*/ 70 h 70"/>
                <a:gd name="T60" fmla="*/ 16 w 65"/>
                <a:gd name="T61" fmla="*/ 70 h 70"/>
                <a:gd name="T62" fmla="*/ 20 w 65"/>
                <a:gd name="T63" fmla="*/ 70 h 70"/>
                <a:gd name="T64" fmla="*/ 24 w 65"/>
                <a:gd name="T65" fmla="*/ 66 h 70"/>
                <a:gd name="T66" fmla="*/ 32 w 65"/>
                <a:gd name="T67" fmla="*/ 62 h 70"/>
                <a:gd name="T68" fmla="*/ 36 w 65"/>
                <a:gd name="T69" fmla="*/ 6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 h="70">
                  <a:moveTo>
                    <a:pt x="36" y="62"/>
                  </a:moveTo>
                  <a:lnTo>
                    <a:pt x="41" y="58"/>
                  </a:lnTo>
                  <a:lnTo>
                    <a:pt x="45" y="53"/>
                  </a:lnTo>
                  <a:lnTo>
                    <a:pt x="49" y="49"/>
                  </a:lnTo>
                  <a:lnTo>
                    <a:pt x="53" y="45"/>
                  </a:lnTo>
                  <a:lnTo>
                    <a:pt x="57" y="41"/>
                  </a:lnTo>
                  <a:lnTo>
                    <a:pt x="57" y="37"/>
                  </a:lnTo>
                  <a:lnTo>
                    <a:pt x="65" y="29"/>
                  </a:lnTo>
                  <a:lnTo>
                    <a:pt x="65" y="29"/>
                  </a:lnTo>
                  <a:lnTo>
                    <a:pt x="65" y="21"/>
                  </a:lnTo>
                  <a:lnTo>
                    <a:pt x="65" y="13"/>
                  </a:lnTo>
                  <a:lnTo>
                    <a:pt x="65" y="4"/>
                  </a:lnTo>
                  <a:lnTo>
                    <a:pt x="61" y="4"/>
                  </a:lnTo>
                  <a:lnTo>
                    <a:pt x="57" y="0"/>
                  </a:lnTo>
                  <a:lnTo>
                    <a:pt x="49" y="0"/>
                  </a:lnTo>
                  <a:lnTo>
                    <a:pt x="41" y="0"/>
                  </a:lnTo>
                  <a:lnTo>
                    <a:pt x="36" y="4"/>
                  </a:lnTo>
                  <a:lnTo>
                    <a:pt x="32" y="4"/>
                  </a:lnTo>
                  <a:lnTo>
                    <a:pt x="24" y="8"/>
                  </a:lnTo>
                  <a:lnTo>
                    <a:pt x="20" y="13"/>
                  </a:lnTo>
                  <a:lnTo>
                    <a:pt x="16" y="17"/>
                  </a:lnTo>
                  <a:lnTo>
                    <a:pt x="12" y="21"/>
                  </a:lnTo>
                  <a:lnTo>
                    <a:pt x="8" y="29"/>
                  </a:lnTo>
                  <a:lnTo>
                    <a:pt x="8" y="33"/>
                  </a:lnTo>
                  <a:lnTo>
                    <a:pt x="4" y="37"/>
                  </a:lnTo>
                  <a:lnTo>
                    <a:pt x="4" y="45"/>
                  </a:lnTo>
                  <a:lnTo>
                    <a:pt x="0" y="53"/>
                  </a:lnTo>
                  <a:lnTo>
                    <a:pt x="0" y="62"/>
                  </a:lnTo>
                  <a:lnTo>
                    <a:pt x="4" y="70"/>
                  </a:lnTo>
                  <a:lnTo>
                    <a:pt x="8" y="70"/>
                  </a:lnTo>
                  <a:lnTo>
                    <a:pt x="16" y="70"/>
                  </a:lnTo>
                  <a:lnTo>
                    <a:pt x="20" y="70"/>
                  </a:lnTo>
                  <a:lnTo>
                    <a:pt x="24" y="66"/>
                  </a:lnTo>
                  <a:lnTo>
                    <a:pt x="32" y="62"/>
                  </a:lnTo>
                  <a:lnTo>
                    <a:pt x="36" y="6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43" name="Rectangle 1353"/>
            <p:cNvSpPr>
              <a:spLocks noChangeArrowheads="1"/>
            </p:cNvSpPr>
            <p:nvPr/>
          </p:nvSpPr>
          <p:spPr bwMode="auto">
            <a:xfrm>
              <a:off x="3103563" y="38941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4" name="Freeform 1354"/>
            <p:cNvSpPr>
              <a:spLocks/>
            </p:cNvSpPr>
            <p:nvPr/>
          </p:nvSpPr>
          <p:spPr bwMode="auto">
            <a:xfrm>
              <a:off x="3059113" y="3816351"/>
              <a:ext cx="71438" cy="77788"/>
            </a:xfrm>
            <a:custGeom>
              <a:avLst/>
              <a:gdLst>
                <a:gd name="T0" fmla="*/ 8 w 45"/>
                <a:gd name="T1" fmla="*/ 16 h 49"/>
                <a:gd name="T2" fmla="*/ 8 w 45"/>
                <a:gd name="T3" fmla="*/ 16 h 49"/>
                <a:gd name="T4" fmla="*/ 4 w 45"/>
                <a:gd name="T5" fmla="*/ 24 h 49"/>
                <a:gd name="T6" fmla="*/ 4 w 45"/>
                <a:gd name="T7" fmla="*/ 32 h 49"/>
                <a:gd name="T8" fmla="*/ 0 w 45"/>
                <a:gd name="T9" fmla="*/ 40 h 49"/>
                <a:gd name="T10" fmla="*/ 4 w 45"/>
                <a:gd name="T11" fmla="*/ 49 h 49"/>
                <a:gd name="T12" fmla="*/ 8 w 45"/>
                <a:gd name="T13" fmla="*/ 49 h 49"/>
                <a:gd name="T14" fmla="*/ 16 w 45"/>
                <a:gd name="T15" fmla="*/ 49 h 49"/>
                <a:gd name="T16" fmla="*/ 16 w 45"/>
                <a:gd name="T17" fmla="*/ 49 h 49"/>
                <a:gd name="T18" fmla="*/ 24 w 45"/>
                <a:gd name="T19" fmla="*/ 40 h 49"/>
                <a:gd name="T20" fmla="*/ 28 w 45"/>
                <a:gd name="T21" fmla="*/ 40 h 49"/>
                <a:gd name="T22" fmla="*/ 33 w 45"/>
                <a:gd name="T23" fmla="*/ 36 h 49"/>
                <a:gd name="T24" fmla="*/ 37 w 45"/>
                <a:gd name="T25" fmla="*/ 32 h 49"/>
                <a:gd name="T26" fmla="*/ 41 w 45"/>
                <a:gd name="T27" fmla="*/ 24 h 49"/>
                <a:gd name="T28" fmla="*/ 41 w 45"/>
                <a:gd name="T29" fmla="*/ 24 h 49"/>
                <a:gd name="T30" fmla="*/ 41 w 45"/>
                <a:gd name="T31" fmla="*/ 16 h 49"/>
                <a:gd name="T32" fmla="*/ 45 w 45"/>
                <a:gd name="T33" fmla="*/ 8 h 49"/>
                <a:gd name="T34" fmla="*/ 41 w 45"/>
                <a:gd name="T35" fmla="*/ 0 h 49"/>
                <a:gd name="T36" fmla="*/ 33 w 45"/>
                <a:gd name="T37" fmla="*/ 0 h 49"/>
                <a:gd name="T38" fmla="*/ 24 w 45"/>
                <a:gd name="T39" fmla="*/ 0 h 49"/>
                <a:gd name="T40" fmla="*/ 16 w 45"/>
                <a:gd name="T41" fmla="*/ 4 h 49"/>
                <a:gd name="T42" fmla="*/ 12 w 45"/>
                <a:gd name="T43" fmla="*/ 8 h 49"/>
                <a:gd name="T44" fmla="*/ 8 w 45"/>
                <a:gd name="T45" fmla="*/ 1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49">
                  <a:moveTo>
                    <a:pt x="8" y="16"/>
                  </a:moveTo>
                  <a:lnTo>
                    <a:pt x="8" y="16"/>
                  </a:lnTo>
                  <a:lnTo>
                    <a:pt x="4" y="24"/>
                  </a:lnTo>
                  <a:lnTo>
                    <a:pt x="4" y="32"/>
                  </a:lnTo>
                  <a:lnTo>
                    <a:pt x="0" y="40"/>
                  </a:lnTo>
                  <a:lnTo>
                    <a:pt x="4" y="49"/>
                  </a:lnTo>
                  <a:lnTo>
                    <a:pt x="8" y="49"/>
                  </a:lnTo>
                  <a:lnTo>
                    <a:pt x="16" y="49"/>
                  </a:lnTo>
                  <a:lnTo>
                    <a:pt x="16" y="49"/>
                  </a:lnTo>
                  <a:lnTo>
                    <a:pt x="24" y="40"/>
                  </a:lnTo>
                  <a:lnTo>
                    <a:pt x="28" y="40"/>
                  </a:lnTo>
                  <a:lnTo>
                    <a:pt x="33" y="36"/>
                  </a:lnTo>
                  <a:lnTo>
                    <a:pt x="37" y="32"/>
                  </a:lnTo>
                  <a:lnTo>
                    <a:pt x="41" y="24"/>
                  </a:lnTo>
                  <a:lnTo>
                    <a:pt x="41" y="24"/>
                  </a:lnTo>
                  <a:lnTo>
                    <a:pt x="41" y="16"/>
                  </a:lnTo>
                  <a:lnTo>
                    <a:pt x="45" y="8"/>
                  </a:lnTo>
                  <a:lnTo>
                    <a:pt x="41" y="0"/>
                  </a:lnTo>
                  <a:lnTo>
                    <a:pt x="33" y="0"/>
                  </a:lnTo>
                  <a:lnTo>
                    <a:pt x="24" y="0"/>
                  </a:lnTo>
                  <a:lnTo>
                    <a:pt x="16" y="4"/>
                  </a:lnTo>
                  <a:lnTo>
                    <a:pt x="12" y="8"/>
                  </a:lnTo>
                  <a:lnTo>
                    <a:pt x="8" y="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45" name="Rectangle 1355"/>
            <p:cNvSpPr>
              <a:spLocks noChangeArrowheads="1"/>
            </p:cNvSpPr>
            <p:nvPr/>
          </p:nvSpPr>
          <p:spPr bwMode="auto">
            <a:xfrm>
              <a:off x="3071813" y="38417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pic>
          <p:nvPicPr>
            <p:cNvPr id="146" name="Picture 135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1263" y="2613026"/>
              <a:ext cx="1662113"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 name="Picture 135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81263" y="2613026"/>
              <a:ext cx="1662113"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 name="Freeform 1358"/>
            <p:cNvSpPr>
              <a:spLocks/>
            </p:cNvSpPr>
            <p:nvPr/>
          </p:nvSpPr>
          <p:spPr bwMode="auto">
            <a:xfrm>
              <a:off x="2481263" y="2613026"/>
              <a:ext cx="1662113" cy="1663700"/>
            </a:xfrm>
            <a:custGeom>
              <a:avLst/>
              <a:gdLst>
                <a:gd name="T0" fmla="*/ 0 w 1047"/>
                <a:gd name="T1" fmla="*/ 0 h 1048"/>
                <a:gd name="T2" fmla="*/ 1047 w 1047"/>
                <a:gd name="T3" fmla="*/ 0 h 1048"/>
                <a:gd name="T4" fmla="*/ 1047 w 1047"/>
                <a:gd name="T5" fmla="*/ 1048 h 1048"/>
                <a:gd name="T6" fmla="*/ 0 w 1047"/>
                <a:gd name="T7" fmla="*/ 1048 h 1048"/>
                <a:gd name="T8" fmla="*/ 0 w 1047"/>
                <a:gd name="T9" fmla="*/ 0 h 1048"/>
                <a:gd name="T10" fmla="*/ 0 w 1047"/>
                <a:gd name="T11" fmla="*/ 0 h 1048"/>
              </a:gdLst>
              <a:ahLst/>
              <a:cxnLst>
                <a:cxn ang="0">
                  <a:pos x="T0" y="T1"/>
                </a:cxn>
                <a:cxn ang="0">
                  <a:pos x="T2" y="T3"/>
                </a:cxn>
                <a:cxn ang="0">
                  <a:pos x="T4" y="T5"/>
                </a:cxn>
                <a:cxn ang="0">
                  <a:pos x="T6" y="T7"/>
                </a:cxn>
                <a:cxn ang="0">
                  <a:pos x="T8" y="T9"/>
                </a:cxn>
                <a:cxn ang="0">
                  <a:pos x="T10" y="T11"/>
                </a:cxn>
              </a:cxnLst>
              <a:rect l="0" t="0" r="r" b="b"/>
              <a:pathLst>
                <a:path w="1047" h="1048">
                  <a:moveTo>
                    <a:pt x="0" y="0"/>
                  </a:moveTo>
                  <a:lnTo>
                    <a:pt x="1047" y="0"/>
                  </a:lnTo>
                  <a:lnTo>
                    <a:pt x="1047" y="1048"/>
                  </a:lnTo>
                  <a:lnTo>
                    <a:pt x="0" y="1048"/>
                  </a:lnTo>
                  <a:lnTo>
                    <a:pt x="0"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149" name="Rectangle 1359"/>
            <p:cNvSpPr>
              <a:spLocks noChangeArrowheads="1"/>
            </p:cNvSpPr>
            <p:nvPr/>
          </p:nvSpPr>
          <p:spPr bwMode="auto">
            <a:xfrm>
              <a:off x="2481263"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0" name="Rectangle 1360"/>
            <p:cNvSpPr>
              <a:spLocks noChangeArrowheads="1"/>
            </p:cNvSpPr>
            <p:nvPr/>
          </p:nvSpPr>
          <p:spPr bwMode="auto">
            <a:xfrm>
              <a:off x="2546351"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1" name="Rectangle 1361"/>
            <p:cNvSpPr>
              <a:spLocks noChangeArrowheads="1"/>
            </p:cNvSpPr>
            <p:nvPr/>
          </p:nvSpPr>
          <p:spPr bwMode="auto">
            <a:xfrm>
              <a:off x="2603501" y="4276726"/>
              <a:ext cx="7938"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2" name="Rectangle 1362"/>
            <p:cNvSpPr>
              <a:spLocks noChangeArrowheads="1"/>
            </p:cNvSpPr>
            <p:nvPr/>
          </p:nvSpPr>
          <p:spPr bwMode="auto">
            <a:xfrm>
              <a:off x="26685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3" name="Rectangle 1363"/>
            <p:cNvSpPr>
              <a:spLocks noChangeArrowheads="1"/>
            </p:cNvSpPr>
            <p:nvPr/>
          </p:nvSpPr>
          <p:spPr bwMode="auto">
            <a:xfrm>
              <a:off x="2733676"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4" name="Rectangle 1364"/>
            <p:cNvSpPr>
              <a:spLocks noChangeArrowheads="1"/>
            </p:cNvSpPr>
            <p:nvPr/>
          </p:nvSpPr>
          <p:spPr bwMode="auto">
            <a:xfrm>
              <a:off x="2792413"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5" name="Rectangle 1365"/>
            <p:cNvSpPr>
              <a:spLocks noChangeArrowheads="1"/>
            </p:cNvSpPr>
            <p:nvPr/>
          </p:nvSpPr>
          <p:spPr bwMode="auto">
            <a:xfrm>
              <a:off x="2857501"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6" name="Rectangle 1366"/>
            <p:cNvSpPr>
              <a:spLocks noChangeArrowheads="1"/>
            </p:cNvSpPr>
            <p:nvPr/>
          </p:nvSpPr>
          <p:spPr bwMode="auto">
            <a:xfrm>
              <a:off x="29225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7" name="Rectangle 1367"/>
            <p:cNvSpPr>
              <a:spLocks noChangeArrowheads="1"/>
            </p:cNvSpPr>
            <p:nvPr/>
          </p:nvSpPr>
          <p:spPr bwMode="auto">
            <a:xfrm>
              <a:off x="2987676"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8" name="Rectangle 1368"/>
            <p:cNvSpPr>
              <a:spLocks noChangeArrowheads="1"/>
            </p:cNvSpPr>
            <p:nvPr/>
          </p:nvSpPr>
          <p:spPr bwMode="auto">
            <a:xfrm>
              <a:off x="305276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9" name="Rectangle 1369"/>
            <p:cNvSpPr>
              <a:spLocks noChangeArrowheads="1"/>
            </p:cNvSpPr>
            <p:nvPr/>
          </p:nvSpPr>
          <p:spPr bwMode="auto">
            <a:xfrm>
              <a:off x="3103563" y="4276726"/>
              <a:ext cx="14288"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0" name="Rectangle 1370"/>
            <p:cNvSpPr>
              <a:spLocks noChangeArrowheads="1"/>
            </p:cNvSpPr>
            <p:nvPr/>
          </p:nvSpPr>
          <p:spPr bwMode="auto">
            <a:xfrm>
              <a:off x="3175001" y="4276726"/>
              <a:ext cx="7938"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1" name="Rectangle 1371"/>
            <p:cNvSpPr>
              <a:spLocks noChangeArrowheads="1"/>
            </p:cNvSpPr>
            <p:nvPr/>
          </p:nvSpPr>
          <p:spPr bwMode="auto">
            <a:xfrm>
              <a:off x="32400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2" name="Rectangle 1372"/>
            <p:cNvSpPr>
              <a:spLocks noChangeArrowheads="1"/>
            </p:cNvSpPr>
            <p:nvPr/>
          </p:nvSpPr>
          <p:spPr bwMode="auto">
            <a:xfrm>
              <a:off x="3298826"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3" name="Rectangle 1373"/>
            <p:cNvSpPr>
              <a:spLocks noChangeArrowheads="1"/>
            </p:cNvSpPr>
            <p:nvPr/>
          </p:nvSpPr>
          <p:spPr bwMode="auto">
            <a:xfrm>
              <a:off x="33639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4" name="Rectangle 1374"/>
            <p:cNvSpPr>
              <a:spLocks noChangeArrowheads="1"/>
            </p:cNvSpPr>
            <p:nvPr/>
          </p:nvSpPr>
          <p:spPr bwMode="auto">
            <a:xfrm>
              <a:off x="3422651"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5" name="Rectangle 1375"/>
            <p:cNvSpPr>
              <a:spLocks noChangeArrowheads="1"/>
            </p:cNvSpPr>
            <p:nvPr/>
          </p:nvSpPr>
          <p:spPr bwMode="auto">
            <a:xfrm>
              <a:off x="34940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6" name="Rectangle 1376"/>
            <p:cNvSpPr>
              <a:spLocks noChangeArrowheads="1"/>
            </p:cNvSpPr>
            <p:nvPr/>
          </p:nvSpPr>
          <p:spPr bwMode="auto">
            <a:xfrm>
              <a:off x="3552826"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7" name="Rectangle 1377"/>
            <p:cNvSpPr>
              <a:spLocks noChangeArrowheads="1"/>
            </p:cNvSpPr>
            <p:nvPr/>
          </p:nvSpPr>
          <p:spPr bwMode="auto">
            <a:xfrm>
              <a:off x="36179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8" name="Rectangle 1378"/>
            <p:cNvSpPr>
              <a:spLocks noChangeArrowheads="1"/>
            </p:cNvSpPr>
            <p:nvPr/>
          </p:nvSpPr>
          <p:spPr bwMode="auto">
            <a:xfrm>
              <a:off x="3683001"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9" name="Rectangle 1379"/>
            <p:cNvSpPr>
              <a:spLocks noChangeArrowheads="1"/>
            </p:cNvSpPr>
            <p:nvPr/>
          </p:nvSpPr>
          <p:spPr bwMode="auto">
            <a:xfrm>
              <a:off x="3740151" y="4276726"/>
              <a:ext cx="14288"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0" name="Rectangle 1380"/>
            <p:cNvSpPr>
              <a:spLocks noChangeArrowheads="1"/>
            </p:cNvSpPr>
            <p:nvPr/>
          </p:nvSpPr>
          <p:spPr bwMode="auto">
            <a:xfrm>
              <a:off x="380523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1" name="Rectangle 1381"/>
            <p:cNvSpPr>
              <a:spLocks noChangeArrowheads="1"/>
            </p:cNvSpPr>
            <p:nvPr/>
          </p:nvSpPr>
          <p:spPr bwMode="auto">
            <a:xfrm>
              <a:off x="3870326"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2" name="Rectangle 1382"/>
            <p:cNvSpPr>
              <a:spLocks noChangeArrowheads="1"/>
            </p:cNvSpPr>
            <p:nvPr/>
          </p:nvSpPr>
          <p:spPr bwMode="auto">
            <a:xfrm>
              <a:off x="39354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3" name="Rectangle 1383"/>
            <p:cNvSpPr>
              <a:spLocks noChangeArrowheads="1"/>
            </p:cNvSpPr>
            <p:nvPr/>
          </p:nvSpPr>
          <p:spPr bwMode="auto">
            <a:xfrm>
              <a:off x="3994151"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4" name="Rectangle 1384"/>
            <p:cNvSpPr>
              <a:spLocks noChangeArrowheads="1"/>
            </p:cNvSpPr>
            <p:nvPr/>
          </p:nvSpPr>
          <p:spPr bwMode="auto">
            <a:xfrm>
              <a:off x="4052888"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5" name="Rectangle 1385"/>
            <p:cNvSpPr>
              <a:spLocks noChangeArrowheads="1"/>
            </p:cNvSpPr>
            <p:nvPr/>
          </p:nvSpPr>
          <p:spPr bwMode="auto">
            <a:xfrm>
              <a:off x="4124326"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6" name="Rectangle 1386"/>
            <p:cNvSpPr>
              <a:spLocks noChangeArrowheads="1"/>
            </p:cNvSpPr>
            <p:nvPr/>
          </p:nvSpPr>
          <p:spPr bwMode="auto">
            <a:xfrm>
              <a:off x="2435226" y="4264026"/>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7" name="Rectangle 1387"/>
            <p:cNvSpPr>
              <a:spLocks noChangeArrowheads="1"/>
            </p:cNvSpPr>
            <p:nvPr/>
          </p:nvSpPr>
          <p:spPr bwMode="auto">
            <a:xfrm>
              <a:off x="2460626" y="420528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8" name="Rectangle 1388"/>
            <p:cNvSpPr>
              <a:spLocks noChangeArrowheads="1"/>
            </p:cNvSpPr>
            <p:nvPr/>
          </p:nvSpPr>
          <p:spPr bwMode="auto">
            <a:xfrm>
              <a:off x="2460626" y="41465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9" name="Rectangle 1389"/>
            <p:cNvSpPr>
              <a:spLocks noChangeArrowheads="1"/>
            </p:cNvSpPr>
            <p:nvPr/>
          </p:nvSpPr>
          <p:spPr bwMode="auto">
            <a:xfrm>
              <a:off x="2460626" y="408146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0" name="Rectangle 1390"/>
            <p:cNvSpPr>
              <a:spLocks noChangeArrowheads="1"/>
            </p:cNvSpPr>
            <p:nvPr/>
          </p:nvSpPr>
          <p:spPr bwMode="auto">
            <a:xfrm>
              <a:off x="2460626" y="401637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1" name="Rectangle 1391"/>
            <p:cNvSpPr>
              <a:spLocks noChangeArrowheads="1"/>
            </p:cNvSpPr>
            <p:nvPr/>
          </p:nvSpPr>
          <p:spPr bwMode="auto">
            <a:xfrm>
              <a:off x="2435226" y="3944939"/>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2" name="Rectangle 1392"/>
            <p:cNvSpPr>
              <a:spLocks noChangeArrowheads="1"/>
            </p:cNvSpPr>
            <p:nvPr/>
          </p:nvSpPr>
          <p:spPr bwMode="auto">
            <a:xfrm>
              <a:off x="2460626" y="38941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3" name="Rectangle 1393"/>
            <p:cNvSpPr>
              <a:spLocks noChangeArrowheads="1"/>
            </p:cNvSpPr>
            <p:nvPr/>
          </p:nvSpPr>
          <p:spPr bwMode="auto">
            <a:xfrm>
              <a:off x="2460626" y="38290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4" name="Rectangle 1394"/>
            <p:cNvSpPr>
              <a:spLocks noChangeArrowheads="1"/>
            </p:cNvSpPr>
            <p:nvPr/>
          </p:nvSpPr>
          <p:spPr bwMode="auto">
            <a:xfrm>
              <a:off x="2460626" y="376396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5" name="Rectangle 1395"/>
            <p:cNvSpPr>
              <a:spLocks noChangeArrowheads="1"/>
            </p:cNvSpPr>
            <p:nvPr/>
          </p:nvSpPr>
          <p:spPr bwMode="auto">
            <a:xfrm>
              <a:off x="2460626" y="369887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6" name="Rectangle 1396"/>
            <p:cNvSpPr>
              <a:spLocks noChangeArrowheads="1"/>
            </p:cNvSpPr>
            <p:nvPr/>
          </p:nvSpPr>
          <p:spPr bwMode="auto">
            <a:xfrm>
              <a:off x="2435226" y="3633789"/>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7" name="Rectangle 1397"/>
            <p:cNvSpPr>
              <a:spLocks noChangeArrowheads="1"/>
            </p:cNvSpPr>
            <p:nvPr/>
          </p:nvSpPr>
          <p:spPr bwMode="auto">
            <a:xfrm>
              <a:off x="2460626" y="35750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8" name="Rectangle 1398"/>
            <p:cNvSpPr>
              <a:spLocks noChangeArrowheads="1"/>
            </p:cNvSpPr>
            <p:nvPr/>
          </p:nvSpPr>
          <p:spPr bwMode="auto">
            <a:xfrm>
              <a:off x="2460626" y="350996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9" name="Rectangle 1399"/>
            <p:cNvSpPr>
              <a:spLocks noChangeArrowheads="1"/>
            </p:cNvSpPr>
            <p:nvPr/>
          </p:nvSpPr>
          <p:spPr bwMode="auto">
            <a:xfrm>
              <a:off x="2460626" y="345122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0" name="Rectangle 1400"/>
            <p:cNvSpPr>
              <a:spLocks noChangeArrowheads="1"/>
            </p:cNvSpPr>
            <p:nvPr/>
          </p:nvSpPr>
          <p:spPr bwMode="auto">
            <a:xfrm>
              <a:off x="2460626" y="33861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1" name="Rectangle 1401"/>
            <p:cNvSpPr>
              <a:spLocks noChangeArrowheads="1"/>
            </p:cNvSpPr>
            <p:nvPr/>
          </p:nvSpPr>
          <p:spPr bwMode="auto">
            <a:xfrm>
              <a:off x="2435226" y="3314701"/>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2" name="Rectangle 1402"/>
            <p:cNvSpPr>
              <a:spLocks noChangeArrowheads="1"/>
            </p:cNvSpPr>
            <p:nvPr/>
          </p:nvSpPr>
          <p:spPr bwMode="auto">
            <a:xfrm>
              <a:off x="2460626" y="32575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3" name="Rectangle 1403"/>
            <p:cNvSpPr>
              <a:spLocks noChangeArrowheads="1"/>
            </p:cNvSpPr>
            <p:nvPr/>
          </p:nvSpPr>
          <p:spPr bwMode="auto">
            <a:xfrm>
              <a:off x="2460626" y="319881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4" name="Rectangle 1404"/>
            <p:cNvSpPr>
              <a:spLocks noChangeArrowheads="1"/>
            </p:cNvSpPr>
            <p:nvPr/>
          </p:nvSpPr>
          <p:spPr bwMode="auto">
            <a:xfrm>
              <a:off x="2460626" y="313372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5" name="Rectangle 1405"/>
            <p:cNvSpPr>
              <a:spLocks noChangeArrowheads="1"/>
            </p:cNvSpPr>
            <p:nvPr/>
          </p:nvSpPr>
          <p:spPr bwMode="auto">
            <a:xfrm>
              <a:off x="2460626" y="30686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6" name="Rectangle 1406"/>
            <p:cNvSpPr>
              <a:spLocks noChangeArrowheads="1"/>
            </p:cNvSpPr>
            <p:nvPr/>
          </p:nvSpPr>
          <p:spPr bwMode="auto">
            <a:xfrm>
              <a:off x="2435226" y="2997201"/>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7" name="Rectangle 1407"/>
            <p:cNvSpPr>
              <a:spLocks noChangeArrowheads="1"/>
            </p:cNvSpPr>
            <p:nvPr/>
          </p:nvSpPr>
          <p:spPr bwMode="auto">
            <a:xfrm>
              <a:off x="2460626" y="294481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8" name="Rectangle 1408"/>
            <p:cNvSpPr>
              <a:spLocks noChangeArrowheads="1"/>
            </p:cNvSpPr>
            <p:nvPr/>
          </p:nvSpPr>
          <p:spPr bwMode="auto">
            <a:xfrm>
              <a:off x="2460626" y="287972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9" name="Rectangle 1409"/>
            <p:cNvSpPr>
              <a:spLocks noChangeArrowheads="1"/>
            </p:cNvSpPr>
            <p:nvPr/>
          </p:nvSpPr>
          <p:spPr bwMode="auto">
            <a:xfrm>
              <a:off x="2460626" y="28146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0" name="Rectangle 1410"/>
            <p:cNvSpPr>
              <a:spLocks noChangeArrowheads="1"/>
            </p:cNvSpPr>
            <p:nvPr/>
          </p:nvSpPr>
          <p:spPr bwMode="auto">
            <a:xfrm>
              <a:off x="2460626" y="275590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1" name="Rectangle 1411"/>
            <p:cNvSpPr>
              <a:spLocks noChangeArrowheads="1"/>
            </p:cNvSpPr>
            <p:nvPr/>
          </p:nvSpPr>
          <p:spPr bwMode="auto">
            <a:xfrm>
              <a:off x="2435226" y="2684464"/>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2" name="Rectangle 1412"/>
            <p:cNvSpPr>
              <a:spLocks noChangeArrowheads="1"/>
            </p:cNvSpPr>
            <p:nvPr/>
          </p:nvSpPr>
          <p:spPr bwMode="auto">
            <a:xfrm>
              <a:off x="2460626" y="262731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203" name="그룹 202"/>
          <p:cNvGrpSpPr/>
          <p:nvPr/>
        </p:nvGrpSpPr>
        <p:grpSpPr>
          <a:xfrm>
            <a:off x="2293690" y="925514"/>
            <a:ext cx="529200" cy="529200"/>
            <a:chOff x="4714875" y="2613026"/>
            <a:chExt cx="1708151" cy="1709738"/>
          </a:xfrm>
        </p:grpSpPr>
        <p:sp>
          <p:nvSpPr>
            <p:cNvPr id="204" name="Rectangle 1413"/>
            <p:cNvSpPr>
              <a:spLocks noChangeArrowheads="1"/>
            </p:cNvSpPr>
            <p:nvPr/>
          </p:nvSpPr>
          <p:spPr bwMode="auto">
            <a:xfrm>
              <a:off x="4760913" y="2613026"/>
              <a:ext cx="1662113" cy="1663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5" name="Freeform 1414"/>
            <p:cNvSpPr>
              <a:spLocks/>
            </p:cNvSpPr>
            <p:nvPr/>
          </p:nvSpPr>
          <p:spPr bwMode="auto">
            <a:xfrm>
              <a:off x="4811713" y="2613026"/>
              <a:ext cx="812800" cy="1501775"/>
            </a:xfrm>
            <a:custGeom>
              <a:avLst/>
              <a:gdLst>
                <a:gd name="T0" fmla="*/ 364 w 512"/>
                <a:gd name="T1" fmla="*/ 0 h 946"/>
                <a:gd name="T2" fmla="*/ 33 w 512"/>
                <a:gd name="T3" fmla="*/ 140 h 946"/>
                <a:gd name="T4" fmla="*/ 29 w 512"/>
                <a:gd name="T5" fmla="*/ 140 h 946"/>
                <a:gd name="T6" fmla="*/ 29 w 512"/>
                <a:gd name="T7" fmla="*/ 144 h 946"/>
                <a:gd name="T8" fmla="*/ 0 w 512"/>
                <a:gd name="T9" fmla="*/ 934 h 946"/>
                <a:gd name="T10" fmla="*/ 0 w 512"/>
                <a:gd name="T11" fmla="*/ 938 h 946"/>
                <a:gd name="T12" fmla="*/ 4 w 512"/>
                <a:gd name="T13" fmla="*/ 938 h 946"/>
                <a:gd name="T14" fmla="*/ 209 w 512"/>
                <a:gd name="T15" fmla="*/ 946 h 946"/>
                <a:gd name="T16" fmla="*/ 209 w 512"/>
                <a:gd name="T17" fmla="*/ 946 h 946"/>
                <a:gd name="T18" fmla="*/ 209 w 512"/>
                <a:gd name="T19" fmla="*/ 946 h 946"/>
                <a:gd name="T20" fmla="*/ 328 w 512"/>
                <a:gd name="T21" fmla="*/ 901 h 946"/>
                <a:gd name="T22" fmla="*/ 332 w 512"/>
                <a:gd name="T23" fmla="*/ 901 h 946"/>
                <a:gd name="T24" fmla="*/ 332 w 512"/>
                <a:gd name="T25" fmla="*/ 897 h 946"/>
                <a:gd name="T26" fmla="*/ 491 w 512"/>
                <a:gd name="T27" fmla="*/ 643 h 946"/>
                <a:gd name="T28" fmla="*/ 491 w 512"/>
                <a:gd name="T29" fmla="*/ 643 h 946"/>
                <a:gd name="T30" fmla="*/ 491 w 512"/>
                <a:gd name="T31" fmla="*/ 643 h 946"/>
                <a:gd name="T32" fmla="*/ 512 w 512"/>
                <a:gd name="T33" fmla="*/ 94 h 946"/>
                <a:gd name="T34" fmla="*/ 512 w 512"/>
                <a:gd name="T35" fmla="*/ 90 h 946"/>
                <a:gd name="T36" fmla="*/ 508 w 512"/>
                <a:gd name="T37" fmla="*/ 90 h 946"/>
                <a:gd name="T38" fmla="*/ 508 w 512"/>
                <a:gd name="T39" fmla="*/ 90 h 946"/>
                <a:gd name="T40" fmla="*/ 504 w 512"/>
                <a:gd name="T41" fmla="*/ 90 h 946"/>
                <a:gd name="T42" fmla="*/ 504 w 512"/>
                <a:gd name="T43" fmla="*/ 94 h 946"/>
                <a:gd name="T44" fmla="*/ 483 w 512"/>
                <a:gd name="T45" fmla="*/ 643 h 946"/>
                <a:gd name="T46" fmla="*/ 324 w 512"/>
                <a:gd name="T47" fmla="*/ 893 h 946"/>
                <a:gd name="T48" fmla="*/ 209 w 512"/>
                <a:gd name="T49" fmla="*/ 938 h 946"/>
                <a:gd name="T50" fmla="*/ 9 w 512"/>
                <a:gd name="T51" fmla="*/ 929 h 946"/>
                <a:gd name="T52" fmla="*/ 9 w 512"/>
                <a:gd name="T53" fmla="*/ 929 h 946"/>
                <a:gd name="T54" fmla="*/ 37 w 512"/>
                <a:gd name="T55" fmla="*/ 148 h 946"/>
                <a:gd name="T56" fmla="*/ 381 w 512"/>
                <a:gd name="T57" fmla="*/ 0 h 946"/>
                <a:gd name="T58" fmla="*/ 364 w 512"/>
                <a:gd name="T59" fmla="*/ 0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12" h="946">
                  <a:moveTo>
                    <a:pt x="364" y="0"/>
                  </a:moveTo>
                  <a:lnTo>
                    <a:pt x="33" y="140"/>
                  </a:lnTo>
                  <a:lnTo>
                    <a:pt x="29" y="140"/>
                  </a:lnTo>
                  <a:lnTo>
                    <a:pt x="29" y="144"/>
                  </a:lnTo>
                  <a:lnTo>
                    <a:pt x="0" y="934"/>
                  </a:lnTo>
                  <a:lnTo>
                    <a:pt x="0" y="938"/>
                  </a:lnTo>
                  <a:lnTo>
                    <a:pt x="4" y="938"/>
                  </a:lnTo>
                  <a:lnTo>
                    <a:pt x="209" y="946"/>
                  </a:lnTo>
                  <a:lnTo>
                    <a:pt x="209" y="946"/>
                  </a:lnTo>
                  <a:lnTo>
                    <a:pt x="209" y="946"/>
                  </a:lnTo>
                  <a:lnTo>
                    <a:pt x="328" y="901"/>
                  </a:lnTo>
                  <a:lnTo>
                    <a:pt x="332" y="901"/>
                  </a:lnTo>
                  <a:lnTo>
                    <a:pt x="332" y="897"/>
                  </a:lnTo>
                  <a:lnTo>
                    <a:pt x="491" y="643"/>
                  </a:lnTo>
                  <a:lnTo>
                    <a:pt x="491" y="643"/>
                  </a:lnTo>
                  <a:lnTo>
                    <a:pt x="491" y="643"/>
                  </a:lnTo>
                  <a:lnTo>
                    <a:pt x="512" y="94"/>
                  </a:lnTo>
                  <a:lnTo>
                    <a:pt x="512" y="90"/>
                  </a:lnTo>
                  <a:lnTo>
                    <a:pt x="508" y="90"/>
                  </a:lnTo>
                  <a:lnTo>
                    <a:pt x="508" y="90"/>
                  </a:lnTo>
                  <a:lnTo>
                    <a:pt x="504" y="90"/>
                  </a:lnTo>
                  <a:lnTo>
                    <a:pt x="504" y="94"/>
                  </a:lnTo>
                  <a:lnTo>
                    <a:pt x="483" y="643"/>
                  </a:lnTo>
                  <a:lnTo>
                    <a:pt x="324" y="893"/>
                  </a:lnTo>
                  <a:lnTo>
                    <a:pt x="209" y="938"/>
                  </a:lnTo>
                  <a:lnTo>
                    <a:pt x="9" y="929"/>
                  </a:lnTo>
                  <a:lnTo>
                    <a:pt x="9" y="929"/>
                  </a:lnTo>
                  <a:lnTo>
                    <a:pt x="37" y="148"/>
                  </a:lnTo>
                  <a:lnTo>
                    <a:pt x="381" y="0"/>
                  </a:lnTo>
                  <a:lnTo>
                    <a:pt x="3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6" name="Freeform 1416"/>
            <p:cNvSpPr>
              <a:spLocks/>
            </p:cNvSpPr>
            <p:nvPr/>
          </p:nvSpPr>
          <p:spPr bwMode="auto">
            <a:xfrm>
              <a:off x="5416550" y="2613026"/>
              <a:ext cx="207963" cy="157163"/>
            </a:xfrm>
            <a:custGeom>
              <a:avLst/>
              <a:gdLst>
                <a:gd name="T0" fmla="*/ 0 w 131"/>
                <a:gd name="T1" fmla="*/ 0 h 99"/>
                <a:gd name="T2" fmla="*/ 127 w 131"/>
                <a:gd name="T3" fmla="*/ 99 h 99"/>
                <a:gd name="T4" fmla="*/ 127 w 131"/>
                <a:gd name="T5" fmla="*/ 99 h 99"/>
                <a:gd name="T6" fmla="*/ 127 w 131"/>
                <a:gd name="T7" fmla="*/ 99 h 99"/>
                <a:gd name="T8" fmla="*/ 131 w 131"/>
                <a:gd name="T9" fmla="*/ 94 h 99"/>
                <a:gd name="T10" fmla="*/ 131 w 131"/>
                <a:gd name="T11" fmla="*/ 94 h 99"/>
                <a:gd name="T12" fmla="*/ 127 w 131"/>
                <a:gd name="T13" fmla="*/ 90 h 99"/>
                <a:gd name="T14" fmla="*/ 12 w 131"/>
                <a:gd name="T15" fmla="*/ 0 h 99"/>
                <a:gd name="T16" fmla="*/ 0 w 131"/>
                <a:gd name="T17"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99">
                  <a:moveTo>
                    <a:pt x="0" y="0"/>
                  </a:moveTo>
                  <a:lnTo>
                    <a:pt x="127" y="99"/>
                  </a:lnTo>
                  <a:lnTo>
                    <a:pt x="127" y="99"/>
                  </a:lnTo>
                  <a:lnTo>
                    <a:pt x="127" y="99"/>
                  </a:lnTo>
                  <a:lnTo>
                    <a:pt x="131" y="94"/>
                  </a:lnTo>
                  <a:lnTo>
                    <a:pt x="131" y="94"/>
                  </a:lnTo>
                  <a:lnTo>
                    <a:pt x="127" y="90"/>
                  </a:lnTo>
                  <a:lnTo>
                    <a:pt x="1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7" name="Freeform 1417"/>
            <p:cNvSpPr>
              <a:spLocks/>
            </p:cNvSpPr>
            <p:nvPr/>
          </p:nvSpPr>
          <p:spPr bwMode="auto">
            <a:xfrm>
              <a:off x="5149850" y="3263901"/>
              <a:ext cx="382588" cy="798513"/>
            </a:xfrm>
            <a:custGeom>
              <a:avLst/>
              <a:gdLst>
                <a:gd name="T0" fmla="*/ 25 w 241"/>
                <a:gd name="T1" fmla="*/ 282 h 503"/>
                <a:gd name="T2" fmla="*/ 21 w 241"/>
                <a:gd name="T3" fmla="*/ 307 h 503"/>
                <a:gd name="T4" fmla="*/ 16 w 241"/>
                <a:gd name="T5" fmla="*/ 323 h 503"/>
                <a:gd name="T6" fmla="*/ 12 w 241"/>
                <a:gd name="T7" fmla="*/ 348 h 503"/>
                <a:gd name="T8" fmla="*/ 8 w 241"/>
                <a:gd name="T9" fmla="*/ 364 h 503"/>
                <a:gd name="T10" fmla="*/ 4 w 241"/>
                <a:gd name="T11" fmla="*/ 388 h 503"/>
                <a:gd name="T12" fmla="*/ 4 w 241"/>
                <a:gd name="T13" fmla="*/ 409 h 503"/>
                <a:gd name="T14" fmla="*/ 0 w 241"/>
                <a:gd name="T15" fmla="*/ 429 h 503"/>
                <a:gd name="T16" fmla="*/ 0 w 241"/>
                <a:gd name="T17" fmla="*/ 454 h 503"/>
                <a:gd name="T18" fmla="*/ 4 w 241"/>
                <a:gd name="T19" fmla="*/ 470 h 503"/>
                <a:gd name="T20" fmla="*/ 12 w 241"/>
                <a:gd name="T21" fmla="*/ 487 h 503"/>
                <a:gd name="T22" fmla="*/ 29 w 241"/>
                <a:gd name="T23" fmla="*/ 499 h 503"/>
                <a:gd name="T24" fmla="*/ 45 w 241"/>
                <a:gd name="T25" fmla="*/ 503 h 503"/>
                <a:gd name="T26" fmla="*/ 61 w 241"/>
                <a:gd name="T27" fmla="*/ 499 h 503"/>
                <a:gd name="T28" fmla="*/ 78 w 241"/>
                <a:gd name="T29" fmla="*/ 491 h 503"/>
                <a:gd name="T30" fmla="*/ 94 w 241"/>
                <a:gd name="T31" fmla="*/ 483 h 503"/>
                <a:gd name="T32" fmla="*/ 102 w 241"/>
                <a:gd name="T33" fmla="*/ 470 h 503"/>
                <a:gd name="T34" fmla="*/ 119 w 241"/>
                <a:gd name="T35" fmla="*/ 454 h 503"/>
                <a:gd name="T36" fmla="*/ 127 w 241"/>
                <a:gd name="T37" fmla="*/ 442 h 503"/>
                <a:gd name="T38" fmla="*/ 135 w 241"/>
                <a:gd name="T39" fmla="*/ 429 h 503"/>
                <a:gd name="T40" fmla="*/ 147 w 241"/>
                <a:gd name="T41" fmla="*/ 413 h 503"/>
                <a:gd name="T42" fmla="*/ 160 w 241"/>
                <a:gd name="T43" fmla="*/ 397 h 503"/>
                <a:gd name="T44" fmla="*/ 168 w 241"/>
                <a:gd name="T45" fmla="*/ 380 h 503"/>
                <a:gd name="T46" fmla="*/ 176 w 241"/>
                <a:gd name="T47" fmla="*/ 364 h 503"/>
                <a:gd name="T48" fmla="*/ 184 w 241"/>
                <a:gd name="T49" fmla="*/ 348 h 503"/>
                <a:gd name="T50" fmla="*/ 192 w 241"/>
                <a:gd name="T51" fmla="*/ 331 h 503"/>
                <a:gd name="T52" fmla="*/ 201 w 241"/>
                <a:gd name="T53" fmla="*/ 315 h 503"/>
                <a:gd name="T54" fmla="*/ 205 w 241"/>
                <a:gd name="T55" fmla="*/ 298 h 503"/>
                <a:gd name="T56" fmla="*/ 209 w 241"/>
                <a:gd name="T57" fmla="*/ 282 h 503"/>
                <a:gd name="T58" fmla="*/ 217 w 241"/>
                <a:gd name="T59" fmla="*/ 257 h 503"/>
                <a:gd name="T60" fmla="*/ 221 w 241"/>
                <a:gd name="T61" fmla="*/ 241 h 503"/>
                <a:gd name="T62" fmla="*/ 225 w 241"/>
                <a:gd name="T63" fmla="*/ 225 h 503"/>
                <a:gd name="T64" fmla="*/ 229 w 241"/>
                <a:gd name="T65" fmla="*/ 200 h 503"/>
                <a:gd name="T66" fmla="*/ 233 w 241"/>
                <a:gd name="T67" fmla="*/ 184 h 503"/>
                <a:gd name="T68" fmla="*/ 237 w 241"/>
                <a:gd name="T69" fmla="*/ 159 h 503"/>
                <a:gd name="T70" fmla="*/ 241 w 241"/>
                <a:gd name="T71" fmla="*/ 143 h 503"/>
                <a:gd name="T72" fmla="*/ 241 w 241"/>
                <a:gd name="T73" fmla="*/ 118 h 503"/>
                <a:gd name="T74" fmla="*/ 241 w 241"/>
                <a:gd name="T75" fmla="*/ 94 h 503"/>
                <a:gd name="T76" fmla="*/ 241 w 241"/>
                <a:gd name="T77" fmla="*/ 69 h 503"/>
                <a:gd name="T78" fmla="*/ 241 w 241"/>
                <a:gd name="T79" fmla="*/ 45 h 503"/>
                <a:gd name="T80" fmla="*/ 233 w 241"/>
                <a:gd name="T81" fmla="*/ 28 h 503"/>
                <a:gd name="T82" fmla="*/ 225 w 241"/>
                <a:gd name="T83" fmla="*/ 12 h 503"/>
                <a:gd name="T84" fmla="*/ 209 w 241"/>
                <a:gd name="T85" fmla="*/ 4 h 503"/>
                <a:gd name="T86" fmla="*/ 201 w 241"/>
                <a:gd name="T87" fmla="*/ 4 h 503"/>
                <a:gd name="T88" fmla="*/ 184 w 241"/>
                <a:gd name="T89" fmla="*/ 16 h 503"/>
                <a:gd name="T90" fmla="*/ 176 w 241"/>
                <a:gd name="T91" fmla="*/ 28 h 503"/>
                <a:gd name="T92" fmla="*/ 164 w 241"/>
                <a:gd name="T93" fmla="*/ 45 h 503"/>
                <a:gd name="T94" fmla="*/ 156 w 241"/>
                <a:gd name="T95" fmla="*/ 61 h 503"/>
                <a:gd name="T96" fmla="*/ 143 w 241"/>
                <a:gd name="T97" fmla="*/ 77 h 503"/>
                <a:gd name="T98" fmla="*/ 135 w 241"/>
                <a:gd name="T99" fmla="*/ 86 h 503"/>
                <a:gd name="T100" fmla="*/ 119 w 241"/>
                <a:gd name="T101" fmla="*/ 102 h 503"/>
                <a:gd name="T102" fmla="*/ 111 w 241"/>
                <a:gd name="T103" fmla="*/ 114 h 503"/>
                <a:gd name="T104" fmla="*/ 98 w 241"/>
                <a:gd name="T105" fmla="*/ 127 h 503"/>
                <a:gd name="T106" fmla="*/ 86 w 241"/>
                <a:gd name="T107" fmla="*/ 143 h 503"/>
                <a:gd name="T108" fmla="*/ 78 w 241"/>
                <a:gd name="T109" fmla="*/ 159 h 503"/>
                <a:gd name="T110" fmla="*/ 70 w 241"/>
                <a:gd name="T111" fmla="*/ 172 h 503"/>
                <a:gd name="T112" fmla="*/ 61 w 241"/>
                <a:gd name="T113" fmla="*/ 184 h 503"/>
                <a:gd name="T114" fmla="*/ 53 w 241"/>
                <a:gd name="T115" fmla="*/ 200 h 503"/>
                <a:gd name="T116" fmla="*/ 45 w 241"/>
                <a:gd name="T117" fmla="*/ 217 h 503"/>
                <a:gd name="T118" fmla="*/ 37 w 241"/>
                <a:gd name="T119" fmla="*/ 241 h 503"/>
                <a:gd name="T120" fmla="*/ 29 w 241"/>
                <a:gd name="T121" fmla="*/ 25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1" h="503">
                  <a:moveTo>
                    <a:pt x="29" y="274"/>
                  </a:moveTo>
                  <a:lnTo>
                    <a:pt x="29" y="274"/>
                  </a:lnTo>
                  <a:lnTo>
                    <a:pt x="25" y="282"/>
                  </a:lnTo>
                  <a:lnTo>
                    <a:pt x="21" y="290"/>
                  </a:lnTo>
                  <a:lnTo>
                    <a:pt x="21" y="298"/>
                  </a:lnTo>
                  <a:lnTo>
                    <a:pt x="21" y="307"/>
                  </a:lnTo>
                  <a:lnTo>
                    <a:pt x="21" y="307"/>
                  </a:lnTo>
                  <a:lnTo>
                    <a:pt x="16" y="315"/>
                  </a:lnTo>
                  <a:lnTo>
                    <a:pt x="16" y="323"/>
                  </a:lnTo>
                  <a:lnTo>
                    <a:pt x="12" y="331"/>
                  </a:lnTo>
                  <a:lnTo>
                    <a:pt x="12" y="339"/>
                  </a:lnTo>
                  <a:lnTo>
                    <a:pt x="12" y="348"/>
                  </a:lnTo>
                  <a:lnTo>
                    <a:pt x="12" y="352"/>
                  </a:lnTo>
                  <a:lnTo>
                    <a:pt x="8" y="356"/>
                  </a:lnTo>
                  <a:lnTo>
                    <a:pt x="8" y="364"/>
                  </a:lnTo>
                  <a:lnTo>
                    <a:pt x="8" y="372"/>
                  </a:lnTo>
                  <a:lnTo>
                    <a:pt x="4" y="380"/>
                  </a:lnTo>
                  <a:lnTo>
                    <a:pt x="4" y="388"/>
                  </a:lnTo>
                  <a:lnTo>
                    <a:pt x="4" y="397"/>
                  </a:lnTo>
                  <a:lnTo>
                    <a:pt x="4" y="405"/>
                  </a:lnTo>
                  <a:lnTo>
                    <a:pt x="4" y="409"/>
                  </a:lnTo>
                  <a:lnTo>
                    <a:pt x="0" y="413"/>
                  </a:lnTo>
                  <a:lnTo>
                    <a:pt x="0" y="421"/>
                  </a:lnTo>
                  <a:lnTo>
                    <a:pt x="0" y="429"/>
                  </a:lnTo>
                  <a:lnTo>
                    <a:pt x="0" y="438"/>
                  </a:lnTo>
                  <a:lnTo>
                    <a:pt x="0" y="446"/>
                  </a:lnTo>
                  <a:lnTo>
                    <a:pt x="0" y="454"/>
                  </a:lnTo>
                  <a:lnTo>
                    <a:pt x="0" y="462"/>
                  </a:lnTo>
                  <a:lnTo>
                    <a:pt x="4" y="462"/>
                  </a:lnTo>
                  <a:lnTo>
                    <a:pt x="4" y="470"/>
                  </a:lnTo>
                  <a:lnTo>
                    <a:pt x="8" y="478"/>
                  </a:lnTo>
                  <a:lnTo>
                    <a:pt x="12" y="483"/>
                  </a:lnTo>
                  <a:lnTo>
                    <a:pt x="12" y="487"/>
                  </a:lnTo>
                  <a:lnTo>
                    <a:pt x="21" y="491"/>
                  </a:lnTo>
                  <a:lnTo>
                    <a:pt x="21" y="495"/>
                  </a:lnTo>
                  <a:lnTo>
                    <a:pt x="29" y="499"/>
                  </a:lnTo>
                  <a:lnTo>
                    <a:pt x="37" y="499"/>
                  </a:lnTo>
                  <a:lnTo>
                    <a:pt x="41" y="503"/>
                  </a:lnTo>
                  <a:lnTo>
                    <a:pt x="45" y="503"/>
                  </a:lnTo>
                  <a:lnTo>
                    <a:pt x="53" y="503"/>
                  </a:lnTo>
                  <a:lnTo>
                    <a:pt x="53" y="503"/>
                  </a:lnTo>
                  <a:lnTo>
                    <a:pt x="61" y="499"/>
                  </a:lnTo>
                  <a:lnTo>
                    <a:pt x="70" y="499"/>
                  </a:lnTo>
                  <a:lnTo>
                    <a:pt x="74" y="495"/>
                  </a:lnTo>
                  <a:lnTo>
                    <a:pt x="78" y="491"/>
                  </a:lnTo>
                  <a:lnTo>
                    <a:pt x="86" y="487"/>
                  </a:lnTo>
                  <a:lnTo>
                    <a:pt x="86" y="487"/>
                  </a:lnTo>
                  <a:lnTo>
                    <a:pt x="94" y="483"/>
                  </a:lnTo>
                  <a:lnTo>
                    <a:pt x="98" y="478"/>
                  </a:lnTo>
                  <a:lnTo>
                    <a:pt x="102" y="474"/>
                  </a:lnTo>
                  <a:lnTo>
                    <a:pt x="102" y="470"/>
                  </a:lnTo>
                  <a:lnTo>
                    <a:pt x="111" y="462"/>
                  </a:lnTo>
                  <a:lnTo>
                    <a:pt x="111" y="462"/>
                  </a:lnTo>
                  <a:lnTo>
                    <a:pt x="119" y="454"/>
                  </a:lnTo>
                  <a:lnTo>
                    <a:pt x="119" y="454"/>
                  </a:lnTo>
                  <a:lnTo>
                    <a:pt x="123" y="446"/>
                  </a:lnTo>
                  <a:lnTo>
                    <a:pt x="127" y="442"/>
                  </a:lnTo>
                  <a:lnTo>
                    <a:pt x="131" y="438"/>
                  </a:lnTo>
                  <a:lnTo>
                    <a:pt x="135" y="433"/>
                  </a:lnTo>
                  <a:lnTo>
                    <a:pt x="135" y="429"/>
                  </a:lnTo>
                  <a:lnTo>
                    <a:pt x="143" y="421"/>
                  </a:lnTo>
                  <a:lnTo>
                    <a:pt x="143" y="421"/>
                  </a:lnTo>
                  <a:lnTo>
                    <a:pt x="147" y="413"/>
                  </a:lnTo>
                  <a:lnTo>
                    <a:pt x="151" y="409"/>
                  </a:lnTo>
                  <a:lnTo>
                    <a:pt x="151" y="405"/>
                  </a:lnTo>
                  <a:lnTo>
                    <a:pt x="160" y="397"/>
                  </a:lnTo>
                  <a:lnTo>
                    <a:pt x="160" y="397"/>
                  </a:lnTo>
                  <a:lnTo>
                    <a:pt x="164" y="388"/>
                  </a:lnTo>
                  <a:lnTo>
                    <a:pt x="168" y="380"/>
                  </a:lnTo>
                  <a:lnTo>
                    <a:pt x="168" y="380"/>
                  </a:lnTo>
                  <a:lnTo>
                    <a:pt x="172" y="372"/>
                  </a:lnTo>
                  <a:lnTo>
                    <a:pt x="176" y="364"/>
                  </a:lnTo>
                  <a:lnTo>
                    <a:pt x="176" y="364"/>
                  </a:lnTo>
                  <a:lnTo>
                    <a:pt x="180" y="356"/>
                  </a:lnTo>
                  <a:lnTo>
                    <a:pt x="184" y="348"/>
                  </a:lnTo>
                  <a:lnTo>
                    <a:pt x="184" y="348"/>
                  </a:lnTo>
                  <a:lnTo>
                    <a:pt x="188" y="339"/>
                  </a:lnTo>
                  <a:lnTo>
                    <a:pt x="192" y="331"/>
                  </a:lnTo>
                  <a:lnTo>
                    <a:pt x="192" y="331"/>
                  </a:lnTo>
                  <a:lnTo>
                    <a:pt x="196" y="323"/>
                  </a:lnTo>
                  <a:lnTo>
                    <a:pt x="201" y="315"/>
                  </a:lnTo>
                  <a:lnTo>
                    <a:pt x="201" y="315"/>
                  </a:lnTo>
                  <a:lnTo>
                    <a:pt x="201" y="307"/>
                  </a:lnTo>
                  <a:lnTo>
                    <a:pt x="205" y="298"/>
                  </a:lnTo>
                  <a:lnTo>
                    <a:pt x="209" y="290"/>
                  </a:lnTo>
                  <a:lnTo>
                    <a:pt x="209" y="290"/>
                  </a:lnTo>
                  <a:lnTo>
                    <a:pt x="209" y="282"/>
                  </a:lnTo>
                  <a:lnTo>
                    <a:pt x="213" y="274"/>
                  </a:lnTo>
                  <a:lnTo>
                    <a:pt x="213" y="266"/>
                  </a:lnTo>
                  <a:lnTo>
                    <a:pt x="217" y="257"/>
                  </a:lnTo>
                  <a:lnTo>
                    <a:pt x="217" y="257"/>
                  </a:lnTo>
                  <a:lnTo>
                    <a:pt x="217" y="249"/>
                  </a:lnTo>
                  <a:lnTo>
                    <a:pt x="221" y="241"/>
                  </a:lnTo>
                  <a:lnTo>
                    <a:pt x="221" y="233"/>
                  </a:lnTo>
                  <a:lnTo>
                    <a:pt x="225" y="225"/>
                  </a:lnTo>
                  <a:lnTo>
                    <a:pt x="225" y="225"/>
                  </a:lnTo>
                  <a:lnTo>
                    <a:pt x="225" y="217"/>
                  </a:lnTo>
                  <a:lnTo>
                    <a:pt x="229" y="208"/>
                  </a:lnTo>
                  <a:lnTo>
                    <a:pt x="229" y="200"/>
                  </a:lnTo>
                  <a:lnTo>
                    <a:pt x="233" y="192"/>
                  </a:lnTo>
                  <a:lnTo>
                    <a:pt x="233" y="192"/>
                  </a:lnTo>
                  <a:lnTo>
                    <a:pt x="233" y="184"/>
                  </a:lnTo>
                  <a:lnTo>
                    <a:pt x="237" y="176"/>
                  </a:lnTo>
                  <a:lnTo>
                    <a:pt x="237" y="167"/>
                  </a:lnTo>
                  <a:lnTo>
                    <a:pt x="237" y="159"/>
                  </a:lnTo>
                  <a:lnTo>
                    <a:pt x="237" y="151"/>
                  </a:lnTo>
                  <a:lnTo>
                    <a:pt x="241" y="147"/>
                  </a:lnTo>
                  <a:lnTo>
                    <a:pt x="241" y="143"/>
                  </a:lnTo>
                  <a:lnTo>
                    <a:pt x="241" y="135"/>
                  </a:lnTo>
                  <a:lnTo>
                    <a:pt x="241" y="127"/>
                  </a:lnTo>
                  <a:lnTo>
                    <a:pt x="241" y="118"/>
                  </a:lnTo>
                  <a:lnTo>
                    <a:pt x="241" y="110"/>
                  </a:lnTo>
                  <a:lnTo>
                    <a:pt x="241" y="102"/>
                  </a:lnTo>
                  <a:lnTo>
                    <a:pt x="241" y="94"/>
                  </a:lnTo>
                  <a:lnTo>
                    <a:pt x="241" y="86"/>
                  </a:lnTo>
                  <a:lnTo>
                    <a:pt x="241" y="77"/>
                  </a:lnTo>
                  <a:lnTo>
                    <a:pt x="241" y="69"/>
                  </a:lnTo>
                  <a:lnTo>
                    <a:pt x="241" y="61"/>
                  </a:lnTo>
                  <a:lnTo>
                    <a:pt x="241" y="53"/>
                  </a:lnTo>
                  <a:lnTo>
                    <a:pt x="241" y="45"/>
                  </a:lnTo>
                  <a:lnTo>
                    <a:pt x="241" y="41"/>
                  </a:lnTo>
                  <a:lnTo>
                    <a:pt x="237" y="36"/>
                  </a:lnTo>
                  <a:lnTo>
                    <a:pt x="233" y="28"/>
                  </a:lnTo>
                  <a:lnTo>
                    <a:pt x="233" y="20"/>
                  </a:lnTo>
                  <a:lnTo>
                    <a:pt x="233" y="16"/>
                  </a:lnTo>
                  <a:lnTo>
                    <a:pt x="225" y="12"/>
                  </a:lnTo>
                  <a:lnTo>
                    <a:pt x="225" y="8"/>
                  </a:lnTo>
                  <a:lnTo>
                    <a:pt x="217" y="4"/>
                  </a:lnTo>
                  <a:lnTo>
                    <a:pt x="209" y="4"/>
                  </a:lnTo>
                  <a:lnTo>
                    <a:pt x="209" y="0"/>
                  </a:lnTo>
                  <a:lnTo>
                    <a:pt x="205" y="4"/>
                  </a:lnTo>
                  <a:lnTo>
                    <a:pt x="201" y="4"/>
                  </a:lnTo>
                  <a:lnTo>
                    <a:pt x="192" y="8"/>
                  </a:lnTo>
                  <a:lnTo>
                    <a:pt x="188" y="12"/>
                  </a:lnTo>
                  <a:lnTo>
                    <a:pt x="184" y="16"/>
                  </a:lnTo>
                  <a:lnTo>
                    <a:pt x="180" y="20"/>
                  </a:lnTo>
                  <a:lnTo>
                    <a:pt x="176" y="28"/>
                  </a:lnTo>
                  <a:lnTo>
                    <a:pt x="176" y="28"/>
                  </a:lnTo>
                  <a:lnTo>
                    <a:pt x="168" y="36"/>
                  </a:lnTo>
                  <a:lnTo>
                    <a:pt x="168" y="41"/>
                  </a:lnTo>
                  <a:lnTo>
                    <a:pt x="164" y="45"/>
                  </a:lnTo>
                  <a:lnTo>
                    <a:pt x="160" y="53"/>
                  </a:lnTo>
                  <a:lnTo>
                    <a:pt x="160" y="53"/>
                  </a:lnTo>
                  <a:lnTo>
                    <a:pt x="156" y="61"/>
                  </a:lnTo>
                  <a:lnTo>
                    <a:pt x="151" y="65"/>
                  </a:lnTo>
                  <a:lnTo>
                    <a:pt x="147" y="69"/>
                  </a:lnTo>
                  <a:lnTo>
                    <a:pt x="143" y="77"/>
                  </a:lnTo>
                  <a:lnTo>
                    <a:pt x="143" y="77"/>
                  </a:lnTo>
                  <a:lnTo>
                    <a:pt x="135" y="86"/>
                  </a:lnTo>
                  <a:lnTo>
                    <a:pt x="135" y="86"/>
                  </a:lnTo>
                  <a:lnTo>
                    <a:pt x="127" y="94"/>
                  </a:lnTo>
                  <a:lnTo>
                    <a:pt x="127" y="94"/>
                  </a:lnTo>
                  <a:lnTo>
                    <a:pt x="119" y="102"/>
                  </a:lnTo>
                  <a:lnTo>
                    <a:pt x="119" y="102"/>
                  </a:lnTo>
                  <a:lnTo>
                    <a:pt x="115" y="110"/>
                  </a:lnTo>
                  <a:lnTo>
                    <a:pt x="111" y="114"/>
                  </a:lnTo>
                  <a:lnTo>
                    <a:pt x="106" y="118"/>
                  </a:lnTo>
                  <a:lnTo>
                    <a:pt x="102" y="122"/>
                  </a:lnTo>
                  <a:lnTo>
                    <a:pt x="98" y="127"/>
                  </a:lnTo>
                  <a:lnTo>
                    <a:pt x="94" y="135"/>
                  </a:lnTo>
                  <a:lnTo>
                    <a:pt x="94" y="135"/>
                  </a:lnTo>
                  <a:lnTo>
                    <a:pt x="86" y="143"/>
                  </a:lnTo>
                  <a:lnTo>
                    <a:pt x="86" y="147"/>
                  </a:lnTo>
                  <a:lnTo>
                    <a:pt x="82" y="151"/>
                  </a:lnTo>
                  <a:lnTo>
                    <a:pt x="78" y="159"/>
                  </a:lnTo>
                  <a:lnTo>
                    <a:pt x="78" y="159"/>
                  </a:lnTo>
                  <a:lnTo>
                    <a:pt x="70" y="167"/>
                  </a:lnTo>
                  <a:lnTo>
                    <a:pt x="70" y="172"/>
                  </a:lnTo>
                  <a:lnTo>
                    <a:pt x="66" y="176"/>
                  </a:lnTo>
                  <a:lnTo>
                    <a:pt x="61" y="184"/>
                  </a:lnTo>
                  <a:lnTo>
                    <a:pt x="61" y="184"/>
                  </a:lnTo>
                  <a:lnTo>
                    <a:pt x="57" y="192"/>
                  </a:lnTo>
                  <a:lnTo>
                    <a:pt x="53" y="200"/>
                  </a:lnTo>
                  <a:lnTo>
                    <a:pt x="53" y="200"/>
                  </a:lnTo>
                  <a:lnTo>
                    <a:pt x="49" y="208"/>
                  </a:lnTo>
                  <a:lnTo>
                    <a:pt x="45" y="217"/>
                  </a:lnTo>
                  <a:lnTo>
                    <a:pt x="45" y="217"/>
                  </a:lnTo>
                  <a:lnTo>
                    <a:pt x="41" y="225"/>
                  </a:lnTo>
                  <a:lnTo>
                    <a:pt x="37" y="233"/>
                  </a:lnTo>
                  <a:lnTo>
                    <a:pt x="37" y="241"/>
                  </a:lnTo>
                  <a:lnTo>
                    <a:pt x="37" y="241"/>
                  </a:lnTo>
                  <a:lnTo>
                    <a:pt x="33" y="249"/>
                  </a:lnTo>
                  <a:lnTo>
                    <a:pt x="29" y="257"/>
                  </a:lnTo>
                  <a:lnTo>
                    <a:pt x="29" y="266"/>
                  </a:lnTo>
                  <a:lnTo>
                    <a:pt x="29" y="27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08" name="Rectangle 1418"/>
            <p:cNvSpPr>
              <a:spLocks noChangeArrowheads="1"/>
            </p:cNvSpPr>
            <p:nvPr/>
          </p:nvSpPr>
          <p:spPr bwMode="auto">
            <a:xfrm>
              <a:off x="5195888" y="369887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9" name="Freeform 1419"/>
            <p:cNvSpPr>
              <a:spLocks/>
            </p:cNvSpPr>
            <p:nvPr/>
          </p:nvSpPr>
          <p:spPr bwMode="auto">
            <a:xfrm>
              <a:off x="5162550" y="3413126"/>
              <a:ext cx="325438" cy="630238"/>
            </a:xfrm>
            <a:custGeom>
              <a:avLst/>
              <a:gdLst>
                <a:gd name="T0" fmla="*/ 8 w 205"/>
                <a:gd name="T1" fmla="*/ 262 h 397"/>
                <a:gd name="T2" fmla="*/ 4 w 205"/>
                <a:gd name="T3" fmla="*/ 286 h 397"/>
                <a:gd name="T4" fmla="*/ 4 w 205"/>
                <a:gd name="T5" fmla="*/ 307 h 397"/>
                <a:gd name="T6" fmla="*/ 0 w 205"/>
                <a:gd name="T7" fmla="*/ 327 h 397"/>
                <a:gd name="T8" fmla="*/ 0 w 205"/>
                <a:gd name="T9" fmla="*/ 352 h 397"/>
                <a:gd name="T10" fmla="*/ 4 w 205"/>
                <a:gd name="T11" fmla="*/ 368 h 397"/>
                <a:gd name="T12" fmla="*/ 13 w 205"/>
                <a:gd name="T13" fmla="*/ 384 h 397"/>
                <a:gd name="T14" fmla="*/ 29 w 205"/>
                <a:gd name="T15" fmla="*/ 397 h 397"/>
                <a:gd name="T16" fmla="*/ 53 w 205"/>
                <a:gd name="T17" fmla="*/ 397 h 397"/>
                <a:gd name="T18" fmla="*/ 70 w 205"/>
                <a:gd name="T19" fmla="*/ 389 h 397"/>
                <a:gd name="T20" fmla="*/ 82 w 205"/>
                <a:gd name="T21" fmla="*/ 376 h 397"/>
                <a:gd name="T22" fmla="*/ 94 w 205"/>
                <a:gd name="T23" fmla="*/ 364 h 397"/>
                <a:gd name="T24" fmla="*/ 103 w 205"/>
                <a:gd name="T25" fmla="*/ 352 h 397"/>
                <a:gd name="T26" fmla="*/ 115 w 205"/>
                <a:gd name="T27" fmla="*/ 335 h 397"/>
                <a:gd name="T28" fmla="*/ 127 w 205"/>
                <a:gd name="T29" fmla="*/ 319 h 397"/>
                <a:gd name="T30" fmla="*/ 135 w 205"/>
                <a:gd name="T31" fmla="*/ 303 h 397"/>
                <a:gd name="T32" fmla="*/ 143 w 205"/>
                <a:gd name="T33" fmla="*/ 286 h 397"/>
                <a:gd name="T34" fmla="*/ 152 w 205"/>
                <a:gd name="T35" fmla="*/ 270 h 397"/>
                <a:gd name="T36" fmla="*/ 156 w 205"/>
                <a:gd name="T37" fmla="*/ 254 h 397"/>
                <a:gd name="T38" fmla="*/ 164 w 205"/>
                <a:gd name="T39" fmla="*/ 237 h 397"/>
                <a:gd name="T40" fmla="*/ 172 w 205"/>
                <a:gd name="T41" fmla="*/ 221 h 397"/>
                <a:gd name="T42" fmla="*/ 176 w 205"/>
                <a:gd name="T43" fmla="*/ 204 h 397"/>
                <a:gd name="T44" fmla="*/ 184 w 205"/>
                <a:gd name="T45" fmla="*/ 184 h 397"/>
                <a:gd name="T46" fmla="*/ 188 w 205"/>
                <a:gd name="T47" fmla="*/ 163 h 397"/>
                <a:gd name="T48" fmla="*/ 193 w 205"/>
                <a:gd name="T49" fmla="*/ 147 h 397"/>
                <a:gd name="T50" fmla="*/ 197 w 205"/>
                <a:gd name="T51" fmla="*/ 123 h 397"/>
                <a:gd name="T52" fmla="*/ 201 w 205"/>
                <a:gd name="T53" fmla="*/ 106 h 397"/>
                <a:gd name="T54" fmla="*/ 205 w 205"/>
                <a:gd name="T55" fmla="*/ 82 h 397"/>
                <a:gd name="T56" fmla="*/ 201 w 205"/>
                <a:gd name="T57" fmla="*/ 57 h 397"/>
                <a:gd name="T58" fmla="*/ 201 w 205"/>
                <a:gd name="T59" fmla="*/ 33 h 397"/>
                <a:gd name="T60" fmla="*/ 197 w 205"/>
                <a:gd name="T61" fmla="*/ 16 h 397"/>
                <a:gd name="T62" fmla="*/ 184 w 205"/>
                <a:gd name="T63" fmla="*/ 0 h 397"/>
                <a:gd name="T64" fmla="*/ 160 w 205"/>
                <a:gd name="T65" fmla="*/ 8 h 397"/>
                <a:gd name="T66" fmla="*/ 148 w 205"/>
                <a:gd name="T67" fmla="*/ 16 h 397"/>
                <a:gd name="T68" fmla="*/ 135 w 205"/>
                <a:gd name="T69" fmla="*/ 24 h 397"/>
                <a:gd name="T70" fmla="*/ 119 w 205"/>
                <a:gd name="T71" fmla="*/ 37 h 397"/>
                <a:gd name="T72" fmla="*/ 107 w 205"/>
                <a:gd name="T73" fmla="*/ 49 h 397"/>
                <a:gd name="T74" fmla="*/ 94 w 205"/>
                <a:gd name="T75" fmla="*/ 61 h 397"/>
                <a:gd name="T76" fmla="*/ 82 w 205"/>
                <a:gd name="T77" fmla="*/ 73 h 397"/>
                <a:gd name="T78" fmla="*/ 70 w 205"/>
                <a:gd name="T79" fmla="*/ 90 h 397"/>
                <a:gd name="T80" fmla="*/ 62 w 205"/>
                <a:gd name="T81" fmla="*/ 102 h 397"/>
                <a:gd name="T82" fmla="*/ 53 w 205"/>
                <a:gd name="T83" fmla="*/ 114 h 397"/>
                <a:gd name="T84" fmla="*/ 45 w 205"/>
                <a:gd name="T85" fmla="*/ 131 h 397"/>
                <a:gd name="T86" fmla="*/ 37 w 205"/>
                <a:gd name="T87" fmla="*/ 151 h 397"/>
                <a:gd name="T88" fmla="*/ 29 w 205"/>
                <a:gd name="T89" fmla="*/ 172 h 397"/>
                <a:gd name="T90" fmla="*/ 25 w 205"/>
                <a:gd name="T91" fmla="*/ 188 h 397"/>
                <a:gd name="T92" fmla="*/ 21 w 205"/>
                <a:gd name="T93" fmla="*/ 213 h 397"/>
                <a:gd name="T94" fmla="*/ 17 w 205"/>
                <a:gd name="T95" fmla="*/ 229 h 397"/>
                <a:gd name="T96" fmla="*/ 13 w 205"/>
                <a:gd name="T97" fmla="*/ 254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5" h="397">
                  <a:moveTo>
                    <a:pt x="13" y="254"/>
                  </a:moveTo>
                  <a:lnTo>
                    <a:pt x="13" y="254"/>
                  </a:lnTo>
                  <a:lnTo>
                    <a:pt x="8" y="262"/>
                  </a:lnTo>
                  <a:lnTo>
                    <a:pt x="8" y="270"/>
                  </a:lnTo>
                  <a:lnTo>
                    <a:pt x="4" y="278"/>
                  </a:lnTo>
                  <a:lnTo>
                    <a:pt x="4" y="286"/>
                  </a:lnTo>
                  <a:lnTo>
                    <a:pt x="4" y="294"/>
                  </a:lnTo>
                  <a:lnTo>
                    <a:pt x="4" y="303"/>
                  </a:lnTo>
                  <a:lnTo>
                    <a:pt x="4" y="307"/>
                  </a:lnTo>
                  <a:lnTo>
                    <a:pt x="0" y="311"/>
                  </a:lnTo>
                  <a:lnTo>
                    <a:pt x="0" y="319"/>
                  </a:lnTo>
                  <a:lnTo>
                    <a:pt x="0" y="327"/>
                  </a:lnTo>
                  <a:lnTo>
                    <a:pt x="0" y="335"/>
                  </a:lnTo>
                  <a:lnTo>
                    <a:pt x="0" y="344"/>
                  </a:lnTo>
                  <a:lnTo>
                    <a:pt x="0" y="352"/>
                  </a:lnTo>
                  <a:lnTo>
                    <a:pt x="0" y="360"/>
                  </a:lnTo>
                  <a:lnTo>
                    <a:pt x="0" y="368"/>
                  </a:lnTo>
                  <a:lnTo>
                    <a:pt x="4" y="368"/>
                  </a:lnTo>
                  <a:lnTo>
                    <a:pt x="4" y="376"/>
                  </a:lnTo>
                  <a:lnTo>
                    <a:pt x="8" y="384"/>
                  </a:lnTo>
                  <a:lnTo>
                    <a:pt x="13" y="384"/>
                  </a:lnTo>
                  <a:lnTo>
                    <a:pt x="17" y="393"/>
                  </a:lnTo>
                  <a:lnTo>
                    <a:pt x="21" y="393"/>
                  </a:lnTo>
                  <a:lnTo>
                    <a:pt x="29" y="397"/>
                  </a:lnTo>
                  <a:lnTo>
                    <a:pt x="37" y="397"/>
                  </a:lnTo>
                  <a:lnTo>
                    <a:pt x="45" y="397"/>
                  </a:lnTo>
                  <a:lnTo>
                    <a:pt x="53" y="397"/>
                  </a:lnTo>
                  <a:lnTo>
                    <a:pt x="62" y="393"/>
                  </a:lnTo>
                  <a:lnTo>
                    <a:pt x="62" y="393"/>
                  </a:lnTo>
                  <a:lnTo>
                    <a:pt x="70" y="389"/>
                  </a:lnTo>
                  <a:lnTo>
                    <a:pt x="74" y="384"/>
                  </a:lnTo>
                  <a:lnTo>
                    <a:pt x="78" y="380"/>
                  </a:lnTo>
                  <a:lnTo>
                    <a:pt x="82" y="376"/>
                  </a:lnTo>
                  <a:lnTo>
                    <a:pt x="86" y="372"/>
                  </a:lnTo>
                  <a:lnTo>
                    <a:pt x="90" y="368"/>
                  </a:lnTo>
                  <a:lnTo>
                    <a:pt x="94" y="364"/>
                  </a:lnTo>
                  <a:lnTo>
                    <a:pt x="98" y="360"/>
                  </a:lnTo>
                  <a:lnTo>
                    <a:pt x="103" y="352"/>
                  </a:lnTo>
                  <a:lnTo>
                    <a:pt x="103" y="352"/>
                  </a:lnTo>
                  <a:lnTo>
                    <a:pt x="111" y="344"/>
                  </a:lnTo>
                  <a:lnTo>
                    <a:pt x="111" y="344"/>
                  </a:lnTo>
                  <a:lnTo>
                    <a:pt x="115" y="335"/>
                  </a:lnTo>
                  <a:lnTo>
                    <a:pt x="119" y="331"/>
                  </a:lnTo>
                  <a:lnTo>
                    <a:pt x="119" y="327"/>
                  </a:lnTo>
                  <a:lnTo>
                    <a:pt x="127" y="319"/>
                  </a:lnTo>
                  <a:lnTo>
                    <a:pt x="127" y="319"/>
                  </a:lnTo>
                  <a:lnTo>
                    <a:pt x="131" y="311"/>
                  </a:lnTo>
                  <a:lnTo>
                    <a:pt x="135" y="303"/>
                  </a:lnTo>
                  <a:lnTo>
                    <a:pt x="135" y="303"/>
                  </a:lnTo>
                  <a:lnTo>
                    <a:pt x="139" y="294"/>
                  </a:lnTo>
                  <a:lnTo>
                    <a:pt x="143" y="286"/>
                  </a:lnTo>
                  <a:lnTo>
                    <a:pt x="143" y="286"/>
                  </a:lnTo>
                  <a:lnTo>
                    <a:pt x="148" y="278"/>
                  </a:lnTo>
                  <a:lnTo>
                    <a:pt x="152" y="270"/>
                  </a:lnTo>
                  <a:lnTo>
                    <a:pt x="152" y="270"/>
                  </a:lnTo>
                  <a:lnTo>
                    <a:pt x="156" y="262"/>
                  </a:lnTo>
                  <a:lnTo>
                    <a:pt x="156" y="254"/>
                  </a:lnTo>
                  <a:lnTo>
                    <a:pt x="160" y="249"/>
                  </a:lnTo>
                  <a:lnTo>
                    <a:pt x="160" y="245"/>
                  </a:lnTo>
                  <a:lnTo>
                    <a:pt x="164" y="237"/>
                  </a:lnTo>
                  <a:lnTo>
                    <a:pt x="168" y="233"/>
                  </a:lnTo>
                  <a:lnTo>
                    <a:pt x="168" y="229"/>
                  </a:lnTo>
                  <a:lnTo>
                    <a:pt x="172" y="221"/>
                  </a:lnTo>
                  <a:lnTo>
                    <a:pt x="176" y="213"/>
                  </a:lnTo>
                  <a:lnTo>
                    <a:pt x="176" y="213"/>
                  </a:lnTo>
                  <a:lnTo>
                    <a:pt x="176" y="204"/>
                  </a:lnTo>
                  <a:lnTo>
                    <a:pt x="180" y="196"/>
                  </a:lnTo>
                  <a:lnTo>
                    <a:pt x="180" y="188"/>
                  </a:lnTo>
                  <a:lnTo>
                    <a:pt x="184" y="184"/>
                  </a:lnTo>
                  <a:lnTo>
                    <a:pt x="184" y="180"/>
                  </a:lnTo>
                  <a:lnTo>
                    <a:pt x="184" y="172"/>
                  </a:lnTo>
                  <a:lnTo>
                    <a:pt x="188" y="163"/>
                  </a:lnTo>
                  <a:lnTo>
                    <a:pt x="188" y="155"/>
                  </a:lnTo>
                  <a:lnTo>
                    <a:pt x="193" y="151"/>
                  </a:lnTo>
                  <a:lnTo>
                    <a:pt x="193" y="147"/>
                  </a:lnTo>
                  <a:lnTo>
                    <a:pt x="197" y="139"/>
                  </a:lnTo>
                  <a:lnTo>
                    <a:pt x="197" y="131"/>
                  </a:lnTo>
                  <a:lnTo>
                    <a:pt x="197" y="123"/>
                  </a:lnTo>
                  <a:lnTo>
                    <a:pt x="201" y="118"/>
                  </a:lnTo>
                  <a:lnTo>
                    <a:pt x="201" y="114"/>
                  </a:lnTo>
                  <a:lnTo>
                    <a:pt x="201" y="106"/>
                  </a:lnTo>
                  <a:lnTo>
                    <a:pt x="201" y="98"/>
                  </a:lnTo>
                  <a:lnTo>
                    <a:pt x="201" y="90"/>
                  </a:lnTo>
                  <a:lnTo>
                    <a:pt x="205" y="82"/>
                  </a:lnTo>
                  <a:lnTo>
                    <a:pt x="201" y="73"/>
                  </a:lnTo>
                  <a:lnTo>
                    <a:pt x="201" y="65"/>
                  </a:lnTo>
                  <a:lnTo>
                    <a:pt x="201" y="57"/>
                  </a:lnTo>
                  <a:lnTo>
                    <a:pt x="201" y="49"/>
                  </a:lnTo>
                  <a:lnTo>
                    <a:pt x="201" y="41"/>
                  </a:lnTo>
                  <a:lnTo>
                    <a:pt x="201" y="33"/>
                  </a:lnTo>
                  <a:lnTo>
                    <a:pt x="201" y="24"/>
                  </a:lnTo>
                  <a:lnTo>
                    <a:pt x="197" y="24"/>
                  </a:lnTo>
                  <a:lnTo>
                    <a:pt x="197" y="16"/>
                  </a:lnTo>
                  <a:lnTo>
                    <a:pt x="193" y="8"/>
                  </a:lnTo>
                  <a:lnTo>
                    <a:pt x="193" y="4"/>
                  </a:lnTo>
                  <a:lnTo>
                    <a:pt x="184" y="0"/>
                  </a:lnTo>
                  <a:lnTo>
                    <a:pt x="176" y="0"/>
                  </a:lnTo>
                  <a:lnTo>
                    <a:pt x="168" y="4"/>
                  </a:lnTo>
                  <a:lnTo>
                    <a:pt x="160" y="8"/>
                  </a:lnTo>
                  <a:lnTo>
                    <a:pt x="160" y="8"/>
                  </a:lnTo>
                  <a:lnTo>
                    <a:pt x="152" y="12"/>
                  </a:lnTo>
                  <a:lnTo>
                    <a:pt x="148" y="16"/>
                  </a:lnTo>
                  <a:lnTo>
                    <a:pt x="143" y="20"/>
                  </a:lnTo>
                  <a:lnTo>
                    <a:pt x="135" y="24"/>
                  </a:lnTo>
                  <a:lnTo>
                    <a:pt x="135" y="24"/>
                  </a:lnTo>
                  <a:lnTo>
                    <a:pt x="127" y="33"/>
                  </a:lnTo>
                  <a:lnTo>
                    <a:pt x="127" y="33"/>
                  </a:lnTo>
                  <a:lnTo>
                    <a:pt x="119" y="37"/>
                  </a:lnTo>
                  <a:lnTo>
                    <a:pt x="115" y="41"/>
                  </a:lnTo>
                  <a:lnTo>
                    <a:pt x="111" y="45"/>
                  </a:lnTo>
                  <a:lnTo>
                    <a:pt x="107" y="49"/>
                  </a:lnTo>
                  <a:lnTo>
                    <a:pt x="103" y="53"/>
                  </a:lnTo>
                  <a:lnTo>
                    <a:pt x="98" y="57"/>
                  </a:lnTo>
                  <a:lnTo>
                    <a:pt x="94" y="61"/>
                  </a:lnTo>
                  <a:lnTo>
                    <a:pt x="90" y="65"/>
                  </a:lnTo>
                  <a:lnTo>
                    <a:pt x="86" y="69"/>
                  </a:lnTo>
                  <a:lnTo>
                    <a:pt x="82" y="73"/>
                  </a:lnTo>
                  <a:lnTo>
                    <a:pt x="78" y="78"/>
                  </a:lnTo>
                  <a:lnTo>
                    <a:pt x="74" y="82"/>
                  </a:lnTo>
                  <a:lnTo>
                    <a:pt x="70" y="90"/>
                  </a:lnTo>
                  <a:lnTo>
                    <a:pt x="70" y="90"/>
                  </a:lnTo>
                  <a:lnTo>
                    <a:pt x="62" y="98"/>
                  </a:lnTo>
                  <a:lnTo>
                    <a:pt x="62" y="102"/>
                  </a:lnTo>
                  <a:lnTo>
                    <a:pt x="58" y="106"/>
                  </a:lnTo>
                  <a:lnTo>
                    <a:pt x="53" y="114"/>
                  </a:lnTo>
                  <a:lnTo>
                    <a:pt x="53" y="114"/>
                  </a:lnTo>
                  <a:lnTo>
                    <a:pt x="49" y="123"/>
                  </a:lnTo>
                  <a:lnTo>
                    <a:pt x="45" y="131"/>
                  </a:lnTo>
                  <a:lnTo>
                    <a:pt x="45" y="131"/>
                  </a:lnTo>
                  <a:lnTo>
                    <a:pt x="41" y="139"/>
                  </a:lnTo>
                  <a:lnTo>
                    <a:pt x="37" y="147"/>
                  </a:lnTo>
                  <a:lnTo>
                    <a:pt x="37" y="151"/>
                  </a:lnTo>
                  <a:lnTo>
                    <a:pt x="33" y="155"/>
                  </a:lnTo>
                  <a:lnTo>
                    <a:pt x="33" y="163"/>
                  </a:lnTo>
                  <a:lnTo>
                    <a:pt x="29" y="172"/>
                  </a:lnTo>
                  <a:lnTo>
                    <a:pt x="29" y="180"/>
                  </a:lnTo>
                  <a:lnTo>
                    <a:pt x="29" y="180"/>
                  </a:lnTo>
                  <a:lnTo>
                    <a:pt x="25" y="188"/>
                  </a:lnTo>
                  <a:lnTo>
                    <a:pt x="21" y="196"/>
                  </a:lnTo>
                  <a:lnTo>
                    <a:pt x="21" y="204"/>
                  </a:lnTo>
                  <a:lnTo>
                    <a:pt x="21" y="213"/>
                  </a:lnTo>
                  <a:lnTo>
                    <a:pt x="21" y="213"/>
                  </a:lnTo>
                  <a:lnTo>
                    <a:pt x="17" y="221"/>
                  </a:lnTo>
                  <a:lnTo>
                    <a:pt x="17" y="229"/>
                  </a:lnTo>
                  <a:lnTo>
                    <a:pt x="13" y="237"/>
                  </a:lnTo>
                  <a:lnTo>
                    <a:pt x="13" y="245"/>
                  </a:lnTo>
                  <a:lnTo>
                    <a:pt x="13" y="25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10" name="Rectangle 1420"/>
            <p:cNvSpPr>
              <a:spLocks noChangeArrowheads="1"/>
            </p:cNvSpPr>
            <p:nvPr/>
          </p:nvSpPr>
          <p:spPr bwMode="auto">
            <a:xfrm>
              <a:off x="5183188" y="38163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1" name="Freeform 1421"/>
            <p:cNvSpPr>
              <a:spLocks/>
            </p:cNvSpPr>
            <p:nvPr/>
          </p:nvSpPr>
          <p:spPr bwMode="auto">
            <a:xfrm>
              <a:off x="5168900" y="3497264"/>
              <a:ext cx="279400" cy="533400"/>
            </a:xfrm>
            <a:custGeom>
              <a:avLst/>
              <a:gdLst>
                <a:gd name="T0" fmla="*/ 9 w 176"/>
                <a:gd name="T1" fmla="*/ 237 h 336"/>
                <a:gd name="T2" fmla="*/ 4 w 176"/>
                <a:gd name="T3" fmla="*/ 250 h 336"/>
                <a:gd name="T4" fmla="*/ 0 w 176"/>
                <a:gd name="T5" fmla="*/ 266 h 336"/>
                <a:gd name="T6" fmla="*/ 0 w 176"/>
                <a:gd name="T7" fmla="*/ 282 h 336"/>
                <a:gd name="T8" fmla="*/ 0 w 176"/>
                <a:gd name="T9" fmla="*/ 299 h 336"/>
                <a:gd name="T10" fmla="*/ 4 w 176"/>
                <a:gd name="T11" fmla="*/ 315 h 336"/>
                <a:gd name="T12" fmla="*/ 9 w 176"/>
                <a:gd name="T13" fmla="*/ 323 h 336"/>
                <a:gd name="T14" fmla="*/ 17 w 176"/>
                <a:gd name="T15" fmla="*/ 331 h 336"/>
                <a:gd name="T16" fmla="*/ 33 w 176"/>
                <a:gd name="T17" fmla="*/ 336 h 336"/>
                <a:gd name="T18" fmla="*/ 49 w 176"/>
                <a:gd name="T19" fmla="*/ 336 h 336"/>
                <a:gd name="T20" fmla="*/ 58 w 176"/>
                <a:gd name="T21" fmla="*/ 331 h 336"/>
                <a:gd name="T22" fmla="*/ 70 w 176"/>
                <a:gd name="T23" fmla="*/ 323 h 336"/>
                <a:gd name="T24" fmla="*/ 78 w 176"/>
                <a:gd name="T25" fmla="*/ 315 h 336"/>
                <a:gd name="T26" fmla="*/ 86 w 176"/>
                <a:gd name="T27" fmla="*/ 307 h 336"/>
                <a:gd name="T28" fmla="*/ 90 w 176"/>
                <a:gd name="T29" fmla="*/ 299 h 336"/>
                <a:gd name="T30" fmla="*/ 99 w 176"/>
                <a:gd name="T31" fmla="*/ 286 h 336"/>
                <a:gd name="T32" fmla="*/ 107 w 176"/>
                <a:gd name="T33" fmla="*/ 274 h 336"/>
                <a:gd name="T34" fmla="*/ 111 w 176"/>
                <a:gd name="T35" fmla="*/ 266 h 336"/>
                <a:gd name="T36" fmla="*/ 115 w 176"/>
                <a:gd name="T37" fmla="*/ 258 h 336"/>
                <a:gd name="T38" fmla="*/ 123 w 176"/>
                <a:gd name="T39" fmla="*/ 246 h 336"/>
                <a:gd name="T40" fmla="*/ 127 w 176"/>
                <a:gd name="T41" fmla="*/ 233 h 336"/>
                <a:gd name="T42" fmla="*/ 131 w 176"/>
                <a:gd name="T43" fmla="*/ 225 h 336"/>
                <a:gd name="T44" fmla="*/ 139 w 176"/>
                <a:gd name="T45" fmla="*/ 209 h 336"/>
                <a:gd name="T46" fmla="*/ 139 w 176"/>
                <a:gd name="T47" fmla="*/ 201 h 336"/>
                <a:gd name="T48" fmla="*/ 148 w 176"/>
                <a:gd name="T49" fmla="*/ 184 h 336"/>
                <a:gd name="T50" fmla="*/ 152 w 176"/>
                <a:gd name="T51" fmla="*/ 176 h 336"/>
                <a:gd name="T52" fmla="*/ 156 w 176"/>
                <a:gd name="T53" fmla="*/ 164 h 336"/>
                <a:gd name="T54" fmla="*/ 160 w 176"/>
                <a:gd name="T55" fmla="*/ 151 h 336"/>
                <a:gd name="T56" fmla="*/ 160 w 176"/>
                <a:gd name="T57" fmla="*/ 135 h 336"/>
                <a:gd name="T58" fmla="*/ 164 w 176"/>
                <a:gd name="T59" fmla="*/ 127 h 336"/>
                <a:gd name="T60" fmla="*/ 168 w 176"/>
                <a:gd name="T61" fmla="*/ 110 h 336"/>
                <a:gd name="T62" fmla="*/ 172 w 176"/>
                <a:gd name="T63" fmla="*/ 94 h 336"/>
                <a:gd name="T64" fmla="*/ 172 w 176"/>
                <a:gd name="T65" fmla="*/ 86 h 336"/>
                <a:gd name="T66" fmla="*/ 176 w 176"/>
                <a:gd name="T67" fmla="*/ 70 h 336"/>
                <a:gd name="T68" fmla="*/ 176 w 176"/>
                <a:gd name="T69" fmla="*/ 53 h 336"/>
                <a:gd name="T70" fmla="*/ 176 w 176"/>
                <a:gd name="T71" fmla="*/ 37 h 336"/>
                <a:gd name="T72" fmla="*/ 172 w 176"/>
                <a:gd name="T73" fmla="*/ 20 h 336"/>
                <a:gd name="T74" fmla="*/ 164 w 176"/>
                <a:gd name="T75" fmla="*/ 12 h 336"/>
                <a:gd name="T76" fmla="*/ 156 w 176"/>
                <a:gd name="T77" fmla="*/ 4 h 336"/>
                <a:gd name="T78" fmla="*/ 148 w 176"/>
                <a:gd name="T79" fmla="*/ 0 h 336"/>
                <a:gd name="T80" fmla="*/ 139 w 176"/>
                <a:gd name="T81" fmla="*/ 4 h 336"/>
                <a:gd name="T82" fmla="*/ 123 w 176"/>
                <a:gd name="T83" fmla="*/ 8 h 336"/>
                <a:gd name="T84" fmla="*/ 115 w 176"/>
                <a:gd name="T85" fmla="*/ 12 h 336"/>
                <a:gd name="T86" fmla="*/ 103 w 176"/>
                <a:gd name="T87" fmla="*/ 20 h 336"/>
                <a:gd name="T88" fmla="*/ 90 w 176"/>
                <a:gd name="T89" fmla="*/ 29 h 336"/>
                <a:gd name="T90" fmla="*/ 82 w 176"/>
                <a:gd name="T91" fmla="*/ 37 h 336"/>
                <a:gd name="T92" fmla="*/ 74 w 176"/>
                <a:gd name="T93" fmla="*/ 45 h 336"/>
                <a:gd name="T94" fmla="*/ 66 w 176"/>
                <a:gd name="T95" fmla="*/ 53 h 336"/>
                <a:gd name="T96" fmla="*/ 58 w 176"/>
                <a:gd name="T97" fmla="*/ 61 h 336"/>
                <a:gd name="T98" fmla="*/ 54 w 176"/>
                <a:gd name="T99" fmla="*/ 70 h 336"/>
                <a:gd name="T100" fmla="*/ 49 w 176"/>
                <a:gd name="T101" fmla="*/ 78 h 336"/>
                <a:gd name="T102" fmla="*/ 41 w 176"/>
                <a:gd name="T103" fmla="*/ 94 h 336"/>
                <a:gd name="T104" fmla="*/ 37 w 176"/>
                <a:gd name="T105" fmla="*/ 102 h 336"/>
                <a:gd name="T106" fmla="*/ 33 w 176"/>
                <a:gd name="T107" fmla="*/ 119 h 336"/>
                <a:gd name="T108" fmla="*/ 29 w 176"/>
                <a:gd name="T109" fmla="*/ 127 h 336"/>
                <a:gd name="T110" fmla="*/ 25 w 176"/>
                <a:gd name="T111" fmla="*/ 143 h 336"/>
                <a:gd name="T112" fmla="*/ 25 w 176"/>
                <a:gd name="T113" fmla="*/ 151 h 336"/>
                <a:gd name="T114" fmla="*/ 21 w 176"/>
                <a:gd name="T115" fmla="*/ 168 h 336"/>
                <a:gd name="T116" fmla="*/ 17 w 176"/>
                <a:gd name="T117" fmla="*/ 184 h 336"/>
                <a:gd name="T118" fmla="*/ 13 w 176"/>
                <a:gd name="T119" fmla="*/ 192 h 336"/>
                <a:gd name="T120" fmla="*/ 9 w 176"/>
                <a:gd name="T121" fmla="*/ 209 h 336"/>
                <a:gd name="T122" fmla="*/ 9 w 176"/>
                <a:gd name="T123" fmla="*/ 22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6" h="336">
                  <a:moveTo>
                    <a:pt x="9" y="233"/>
                  </a:moveTo>
                  <a:lnTo>
                    <a:pt x="9" y="237"/>
                  </a:lnTo>
                  <a:lnTo>
                    <a:pt x="4" y="241"/>
                  </a:lnTo>
                  <a:lnTo>
                    <a:pt x="4" y="250"/>
                  </a:lnTo>
                  <a:lnTo>
                    <a:pt x="4" y="258"/>
                  </a:lnTo>
                  <a:lnTo>
                    <a:pt x="0" y="266"/>
                  </a:lnTo>
                  <a:lnTo>
                    <a:pt x="0" y="274"/>
                  </a:lnTo>
                  <a:lnTo>
                    <a:pt x="0" y="282"/>
                  </a:lnTo>
                  <a:lnTo>
                    <a:pt x="0" y="291"/>
                  </a:lnTo>
                  <a:lnTo>
                    <a:pt x="0" y="299"/>
                  </a:lnTo>
                  <a:lnTo>
                    <a:pt x="4" y="307"/>
                  </a:lnTo>
                  <a:lnTo>
                    <a:pt x="4" y="315"/>
                  </a:lnTo>
                  <a:lnTo>
                    <a:pt x="9" y="315"/>
                  </a:lnTo>
                  <a:lnTo>
                    <a:pt x="9" y="323"/>
                  </a:lnTo>
                  <a:lnTo>
                    <a:pt x="17" y="327"/>
                  </a:lnTo>
                  <a:lnTo>
                    <a:pt x="17" y="331"/>
                  </a:lnTo>
                  <a:lnTo>
                    <a:pt x="25" y="331"/>
                  </a:lnTo>
                  <a:lnTo>
                    <a:pt x="33" y="336"/>
                  </a:lnTo>
                  <a:lnTo>
                    <a:pt x="41" y="336"/>
                  </a:lnTo>
                  <a:lnTo>
                    <a:pt x="49" y="336"/>
                  </a:lnTo>
                  <a:lnTo>
                    <a:pt x="58" y="331"/>
                  </a:lnTo>
                  <a:lnTo>
                    <a:pt x="58" y="331"/>
                  </a:lnTo>
                  <a:lnTo>
                    <a:pt x="66" y="323"/>
                  </a:lnTo>
                  <a:lnTo>
                    <a:pt x="70" y="323"/>
                  </a:lnTo>
                  <a:lnTo>
                    <a:pt x="74" y="319"/>
                  </a:lnTo>
                  <a:lnTo>
                    <a:pt x="78" y="315"/>
                  </a:lnTo>
                  <a:lnTo>
                    <a:pt x="82" y="311"/>
                  </a:lnTo>
                  <a:lnTo>
                    <a:pt x="86" y="307"/>
                  </a:lnTo>
                  <a:lnTo>
                    <a:pt x="90" y="299"/>
                  </a:lnTo>
                  <a:lnTo>
                    <a:pt x="90" y="299"/>
                  </a:lnTo>
                  <a:lnTo>
                    <a:pt x="94" y="291"/>
                  </a:lnTo>
                  <a:lnTo>
                    <a:pt x="99" y="286"/>
                  </a:lnTo>
                  <a:lnTo>
                    <a:pt x="103" y="282"/>
                  </a:lnTo>
                  <a:lnTo>
                    <a:pt x="107" y="274"/>
                  </a:lnTo>
                  <a:lnTo>
                    <a:pt x="107" y="274"/>
                  </a:lnTo>
                  <a:lnTo>
                    <a:pt x="111" y="266"/>
                  </a:lnTo>
                  <a:lnTo>
                    <a:pt x="115" y="262"/>
                  </a:lnTo>
                  <a:lnTo>
                    <a:pt x="115" y="258"/>
                  </a:lnTo>
                  <a:lnTo>
                    <a:pt x="119" y="250"/>
                  </a:lnTo>
                  <a:lnTo>
                    <a:pt x="123" y="246"/>
                  </a:lnTo>
                  <a:lnTo>
                    <a:pt x="123" y="241"/>
                  </a:lnTo>
                  <a:lnTo>
                    <a:pt x="127" y="233"/>
                  </a:lnTo>
                  <a:lnTo>
                    <a:pt x="131" y="229"/>
                  </a:lnTo>
                  <a:lnTo>
                    <a:pt x="131" y="225"/>
                  </a:lnTo>
                  <a:lnTo>
                    <a:pt x="135" y="217"/>
                  </a:lnTo>
                  <a:lnTo>
                    <a:pt x="139" y="209"/>
                  </a:lnTo>
                  <a:lnTo>
                    <a:pt x="139" y="209"/>
                  </a:lnTo>
                  <a:lnTo>
                    <a:pt x="139" y="201"/>
                  </a:lnTo>
                  <a:lnTo>
                    <a:pt x="144" y="192"/>
                  </a:lnTo>
                  <a:lnTo>
                    <a:pt x="148" y="184"/>
                  </a:lnTo>
                  <a:lnTo>
                    <a:pt x="148" y="184"/>
                  </a:lnTo>
                  <a:lnTo>
                    <a:pt x="152" y="176"/>
                  </a:lnTo>
                  <a:lnTo>
                    <a:pt x="152" y="168"/>
                  </a:lnTo>
                  <a:lnTo>
                    <a:pt x="156" y="164"/>
                  </a:lnTo>
                  <a:lnTo>
                    <a:pt x="156" y="160"/>
                  </a:lnTo>
                  <a:lnTo>
                    <a:pt x="160" y="151"/>
                  </a:lnTo>
                  <a:lnTo>
                    <a:pt x="160" y="143"/>
                  </a:lnTo>
                  <a:lnTo>
                    <a:pt x="160" y="135"/>
                  </a:lnTo>
                  <a:lnTo>
                    <a:pt x="164" y="131"/>
                  </a:lnTo>
                  <a:lnTo>
                    <a:pt x="164" y="127"/>
                  </a:lnTo>
                  <a:lnTo>
                    <a:pt x="164" y="119"/>
                  </a:lnTo>
                  <a:lnTo>
                    <a:pt x="168" y="110"/>
                  </a:lnTo>
                  <a:lnTo>
                    <a:pt x="168" y="102"/>
                  </a:lnTo>
                  <a:lnTo>
                    <a:pt x="172" y="94"/>
                  </a:lnTo>
                  <a:lnTo>
                    <a:pt x="172" y="94"/>
                  </a:lnTo>
                  <a:lnTo>
                    <a:pt x="172" y="86"/>
                  </a:lnTo>
                  <a:lnTo>
                    <a:pt x="176" y="78"/>
                  </a:lnTo>
                  <a:lnTo>
                    <a:pt x="176" y="70"/>
                  </a:lnTo>
                  <a:lnTo>
                    <a:pt x="176" y="61"/>
                  </a:lnTo>
                  <a:lnTo>
                    <a:pt x="176" y="53"/>
                  </a:lnTo>
                  <a:lnTo>
                    <a:pt x="176" y="45"/>
                  </a:lnTo>
                  <a:lnTo>
                    <a:pt x="176" y="37"/>
                  </a:lnTo>
                  <a:lnTo>
                    <a:pt x="172" y="29"/>
                  </a:lnTo>
                  <a:lnTo>
                    <a:pt x="172" y="20"/>
                  </a:lnTo>
                  <a:lnTo>
                    <a:pt x="168" y="20"/>
                  </a:lnTo>
                  <a:lnTo>
                    <a:pt x="164" y="12"/>
                  </a:lnTo>
                  <a:lnTo>
                    <a:pt x="164" y="8"/>
                  </a:lnTo>
                  <a:lnTo>
                    <a:pt x="156" y="4"/>
                  </a:lnTo>
                  <a:lnTo>
                    <a:pt x="148" y="4"/>
                  </a:lnTo>
                  <a:lnTo>
                    <a:pt x="148" y="0"/>
                  </a:lnTo>
                  <a:lnTo>
                    <a:pt x="144" y="4"/>
                  </a:lnTo>
                  <a:lnTo>
                    <a:pt x="139" y="4"/>
                  </a:lnTo>
                  <a:lnTo>
                    <a:pt x="131" y="4"/>
                  </a:lnTo>
                  <a:lnTo>
                    <a:pt x="123" y="8"/>
                  </a:lnTo>
                  <a:lnTo>
                    <a:pt x="115" y="12"/>
                  </a:lnTo>
                  <a:lnTo>
                    <a:pt x="115" y="12"/>
                  </a:lnTo>
                  <a:lnTo>
                    <a:pt x="107" y="16"/>
                  </a:lnTo>
                  <a:lnTo>
                    <a:pt x="103" y="20"/>
                  </a:lnTo>
                  <a:lnTo>
                    <a:pt x="99" y="20"/>
                  </a:lnTo>
                  <a:lnTo>
                    <a:pt x="90" y="29"/>
                  </a:lnTo>
                  <a:lnTo>
                    <a:pt x="90" y="29"/>
                  </a:lnTo>
                  <a:lnTo>
                    <a:pt x="82" y="37"/>
                  </a:lnTo>
                  <a:lnTo>
                    <a:pt x="82" y="37"/>
                  </a:lnTo>
                  <a:lnTo>
                    <a:pt x="74" y="45"/>
                  </a:lnTo>
                  <a:lnTo>
                    <a:pt x="74" y="45"/>
                  </a:lnTo>
                  <a:lnTo>
                    <a:pt x="66" y="53"/>
                  </a:lnTo>
                  <a:lnTo>
                    <a:pt x="66" y="53"/>
                  </a:lnTo>
                  <a:lnTo>
                    <a:pt x="58" y="61"/>
                  </a:lnTo>
                  <a:lnTo>
                    <a:pt x="58" y="65"/>
                  </a:lnTo>
                  <a:lnTo>
                    <a:pt x="54" y="70"/>
                  </a:lnTo>
                  <a:lnTo>
                    <a:pt x="49" y="78"/>
                  </a:lnTo>
                  <a:lnTo>
                    <a:pt x="49" y="78"/>
                  </a:lnTo>
                  <a:lnTo>
                    <a:pt x="45" y="86"/>
                  </a:lnTo>
                  <a:lnTo>
                    <a:pt x="41" y="94"/>
                  </a:lnTo>
                  <a:lnTo>
                    <a:pt x="41" y="98"/>
                  </a:lnTo>
                  <a:lnTo>
                    <a:pt x="37" y="102"/>
                  </a:lnTo>
                  <a:lnTo>
                    <a:pt x="37" y="110"/>
                  </a:lnTo>
                  <a:lnTo>
                    <a:pt x="33" y="119"/>
                  </a:lnTo>
                  <a:lnTo>
                    <a:pt x="33" y="123"/>
                  </a:lnTo>
                  <a:lnTo>
                    <a:pt x="29" y="127"/>
                  </a:lnTo>
                  <a:lnTo>
                    <a:pt x="29" y="135"/>
                  </a:lnTo>
                  <a:lnTo>
                    <a:pt x="25" y="143"/>
                  </a:lnTo>
                  <a:lnTo>
                    <a:pt x="25" y="151"/>
                  </a:lnTo>
                  <a:lnTo>
                    <a:pt x="25" y="151"/>
                  </a:lnTo>
                  <a:lnTo>
                    <a:pt x="21" y="160"/>
                  </a:lnTo>
                  <a:lnTo>
                    <a:pt x="21" y="168"/>
                  </a:lnTo>
                  <a:lnTo>
                    <a:pt x="17" y="176"/>
                  </a:lnTo>
                  <a:lnTo>
                    <a:pt x="17" y="184"/>
                  </a:lnTo>
                  <a:lnTo>
                    <a:pt x="17" y="188"/>
                  </a:lnTo>
                  <a:lnTo>
                    <a:pt x="13" y="192"/>
                  </a:lnTo>
                  <a:lnTo>
                    <a:pt x="13" y="201"/>
                  </a:lnTo>
                  <a:lnTo>
                    <a:pt x="9" y="209"/>
                  </a:lnTo>
                  <a:lnTo>
                    <a:pt x="9" y="217"/>
                  </a:lnTo>
                  <a:lnTo>
                    <a:pt x="9" y="225"/>
                  </a:lnTo>
                  <a:lnTo>
                    <a:pt x="9" y="23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12" name="Rectangle 1422"/>
            <p:cNvSpPr>
              <a:spLocks noChangeArrowheads="1"/>
            </p:cNvSpPr>
            <p:nvPr/>
          </p:nvSpPr>
          <p:spPr bwMode="auto">
            <a:xfrm>
              <a:off x="5183188" y="38671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3" name="Freeform 1423"/>
            <p:cNvSpPr>
              <a:spLocks/>
            </p:cNvSpPr>
            <p:nvPr/>
          </p:nvSpPr>
          <p:spPr bwMode="auto">
            <a:xfrm>
              <a:off x="5183188" y="3549651"/>
              <a:ext cx="239713" cy="466725"/>
            </a:xfrm>
            <a:custGeom>
              <a:avLst/>
              <a:gdLst>
                <a:gd name="T0" fmla="*/ 16 w 151"/>
                <a:gd name="T1" fmla="*/ 143 h 294"/>
                <a:gd name="T2" fmla="*/ 8 w 151"/>
                <a:gd name="T3" fmla="*/ 159 h 294"/>
                <a:gd name="T4" fmla="*/ 8 w 151"/>
                <a:gd name="T5" fmla="*/ 176 h 294"/>
                <a:gd name="T6" fmla="*/ 4 w 151"/>
                <a:gd name="T7" fmla="*/ 184 h 294"/>
                <a:gd name="T8" fmla="*/ 4 w 151"/>
                <a:gd name="T9" fmla="*/ 200 h 294"/>
                <a:gd name="T10" fmla="*/ 0 w 151"/>
                <a:gd name="T11" fmla="*/ 217 h 294"/>
                <a:gd name="T12" fmla="*/ 0 w 151"/>
                <a:gd name="T13" fmla="*/ 233 h 294"/>
                <a:gd name="T14" fmla="*/ 0 w 151"/>
                <a:gd name="T15" fmla="*/ 249 h 294"/>
                <a:gd name="T16" fmla="*/ 0 w 151"/>
                <a:gd name="T17" fmla="*/ 266 h 294"/>
                <a:gd name="T18" fmla="*/ 4 w 151"/>
                <a:gd name="T19" fmla="*/ 282 h 294"/>
                <a:gd name="T20" fmla="*/ 12 w 151"/>
                <a:gd name="T21" fmla="*/ 290 h 294"/>
                <a:gd name="T22" fmla="*/ 24 w 151"/>
                <a:gd name="T23" fmla="*/ 294 h 294"/>
                <a:gd name="T24" fmla="*/ 40 w 151"/>
                <a:gd name="T25" fmla="*/ 294 h 294"/>
                <a:gd name="T26" fmla="*/ 49 w 151"/>
                <a:gd name="T27" fmla="*/ 290 h 294"/>
                <a:gd name="T28" fmla="*/ 61 w 151"/>
                <a:gd name="T29" fmla="*/ 282 h 294"/>
                <a:gd name="T30" fmla="*/ 69 w 151"/>
                <a:gd name="T31" fmla="*/ 274 h 294"/>
                <a:gd name="T32" fmla="*/ 73 w 151"/>
                <a:gd name="T33" fmla="*/ 266 h 294"/>
                <a:gd name="T34" fmla="*/ 81 w 151"/>
                <a:gd name="T35" fmla="*/ 258 h 294"/>
                <a:gd name="T36" fmla="*/ 90 w 151"/>
                <a:gd name="T37" fmla="*/ 245 h 294"/>
                <a:gd name="T38" fmla="*/ 94 w 151"/>
                <a:gd name="T39" fmla="*/ 233 h 294"/>
                <a:gd name="T40" fmla="*/ 102 w 151"/>
                <a:gd name="T41" fmla="*/ 225 h 294"/>
                <a:gd name="T42" fmla="*/ 106 w 151"/>
                <a:gd name="T43" fmla="*/ 213 h 294"/>
                <a:gd name="T44" fmla="*/ 110 w 151"/>
                <a:gd name="T45" fmla="*/ 200 h 294"/>
                <a:gd name="T46" fmla="*/ 114 w 151"/>
                <a:gd name="T47" fmla="*/ 192 h 294"/>
                <a:gd name="T48" fmla="*/ 118 w 151"/>
                <a:gd name="T49" fmla="*/ 176 h 294"/>
                <a:gd name="T50" fmla="*/ 122 w 151"/>
                <a:gd name="T51" fmla="*/ 168 h 294"/>
                <a:gd name="T52" fmla="*/ 126 w 151"/>
                <a:gd name="T53" fmla="*/ 151 h 294"/>
                <a:gd name="T54" fmla="*/ 130 w 151"/>
                <a:gd name="T55" fmla="*/ 143 h 294"/>
                <a:gd name="T56" fmla="*/ 135 w 151"/>
                <a:gd name="T57" fmla="*/ 127 h 294"/>
                <a:gd name="T58" fmla="*/ 139 w 151"/>
                <a:gd name="T59" fmla="*/ 114 h 294"/>
                <a:gd name="T60" fmla="*/ 139 w 151"/>
                <a:gd name="T61" fmla="*/ 102 h 294"/>
                <a:gd name="T62" fmla="*/ 143 w 151"/>
                <a:gd name="T63" fmla="*/ 86 h 294"/>
                <a:gd name="T64" fmla="*/ 143 w 151"/>
                <a:gd name="T65" fmla="*/ 69 h 294"/>
                <a:gd name="T66" fmla="*/ 147 w 151"/>
                <a:gd name="T67" fmla="*/ 57 h 294"/>
                <a:gd name="T68" fmla="*/ 147 w 151"/>
                <a:gd name="T69" fmla="*/ 45 h 294"/>
                <a:gd name="T70" fmla="*/ 147 w 151"/>
                <a:gd name="T71" fmla="*/ 28 h 294"/>
                <a:gd name="T72" fmla="*/ 147 w 151"/>
                <a:gd name="T73" fmla="*/ 16 h 294"/>
                <a:gd name="T74" fmla="*/ 139 w 151"/>
                <a:gd name="T75" fmla="*/ 4 h 294"/>
                <a:gd name="T76" fmla="*/ 130 w 151"/>
                <a:gd name="T77" fmla="*/ 0 h 294"/>
                <a:gd name="T78" fmla="*/ 114 w 151"/>
                <a:gd name="T79" fmla="*/ 0 h 294"/>
                <a:gd name="T80" fmla="*/ 102 w 151"/>
                <a:gd name="T81" fmla="*/ 4 h 294"/>
                <a:gd name="T82" fmla="*/ 90 w 151"/>
                <a:gd name="T83" fmla="*/ 8 h 294"/>
                <a:gd name="T84" fmla="*/ 81 w 151"/>
                <a:gd name="T85" fmla="*/ 12 h 294"/>
                <a:gd name="T86" fmla="*/ 73 w 151"/>
                <a:gd name="T87" fmla="*/ 20 h 294"/>
                <a:gd name="T88" fmla="*/ 61 w 151"/>
                <a:gd name="T89" fmla="*/ 28 h 294"/>
                <a:gd name="T90" fmla="*/ 57 w 151"/>
                <a:gd name="T91" fmla="*/ 37 h 294"/>
                <a:gd name="T92" fmla="*/ 49 w 151"/>
                <a:gd name="T93" fmla="*/ 45 h 294"/>
                <a:gd name="T94" fmla="*/ 40 w 151"/>
                <a:gd name="T95" fmla="*/ 61 h 294"/>
                <a:gd name="T96" fmla="*/ 36 w 151"/>
                <a:gd name="T97" fmla="*/ 69 h 294"/>
                <a:gd name="T98" fmla="*/ 32 w 151"/>
                <a:gd name="T99" fmla="*/ 86 h 294"/>
                <a:gd name="T100" fmla="*/ 28 w 151"/>
                <a:gd name="T101" fmla="*/ 94 h 294"/>
                <a:gd name="T102" fmla="*/ 24 w 151"/>
                <a:gd name="T103" fmla="*/ 110 h 294"/>
                <a:gd name="T104" fmla="*/ 20 w 151"/>
                <a:gd name="T105" fmla="*/ 118 h 294"/>
                <a:gd name="T106" fmla="*/ 16 w 151"/>
                <a:gd name="T107" fmla="*/ 13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294">
                  <a:moveTo>
                    <a:pt x="16" y="143"/>
                  </a:moveTo>
                  <a:lnTo>
                    <a:pt x="16" y="143"/>
                  </a:lnTo>
                  <a:lnTo>
                    <a:pt x="12" y="151"/>
                  </a:lnTo>
                  <a:lnTo>
                    <a:pt x="8" y="159"/>
                  </a:lnTo>
                  <a:lnTo>
                    <a:pt x="8" y="168"/>
                  </a:lnTo>
                  <a:lnTo>
                    <a:pt x="8" y="176"/>
                  </a:lnTo>
                  <a:lnTo>
                    <a:pt x="8" y="180"/>
                  </a:lnTo>
                  <a:lnTo>
                    <a:pt x="4" y="184"/>
                  </a:lnTo>
                  <a:lnTo>
                    <a:pt x="4" y="192"/>
                  </a:lnTo>
                  <a:lnTo>
                    <a:pt x="4" y="200"/>
                  </a:lnTo>
                  <a:lnTo>
                    <a:pt x="0" y="208"/>
                  </a:lnTo>
                  <a:lnTo>
                    <a:pt x="0" y="217"/>
                  </a:lnTo>
                  <a:lnTo>
                    <a:pt x="0" y="225"/>
                  </a:lnTo>
                  <a:lnTo>
                    <a:pt x="0" y="233"/>
                  </a:lnTo>
                  <a:lnTo>
                    <a:pt x="0" y="241"/>
                  </a:lnTo>
                  <a:lnTo>
                    <a:pt x="0" y="249"/>
                  </a:lnTo>
                  <a:lnTo>
                    <a:pt x="0" y="258"/>
                  </a:lnTo>
                  <a:lnTo>
                    <a:pt x="0" y="266"/>
                  </a:lnTo>
                  <a:lnTo>
                    <a:pt x="0" y="274"/>
                  </a:lnTo>
                  <a:lnTo>
                    <a:pt x="4" y="282"/>
                  </a:lnTo>
                  <a:lnTo>
                    <a:pt x="8" y="282"/>
                  </a:lnTo>
                  <a:lnTo>
                    <a:pt x="12" y="290"/>
                  </a:lnTo>
                  <a:lnTo>
                    <a:pt x="16" y="290"/>
                  </a:lnTo>
                  <a:lnTo>
                    <a:pt x="24" y="294"/>
                  </a:lnTo>
                  <a:lnTo>
                    <a:pt x="32" y="294"/>
                  </a:lnTo>
                  <a:lnTo>
                    <a:pt x="40" y="294"/>
                  </a:lnTo>
                  <a:lnTo>
                    <a:pt x="49" y="290"/>
                  </a:lnTo>
                  <a:lnTo>
                    <a:pt x="49" y="290"/>
                  </a:lnTo>
                  <a:lnTo>
                    <a:pt x="57" y="286"/>
                  </a:lnTo>
                  <a:lnTo>
                    <a:pt x="61" y="282"/>
                  </a:lnTo>
                  <a:lnTo>
                    <a:pt x="65" y="278"/>
                  </a:lnTo>
                  <a:lnTo>
                    <a:pt x="69" y="274"/>
                  </a:lnTo>
                  <a:lnTo>
                    <a:pt x="73" y="270"/>
                  </a:lnTo>
                  <a:lnTo>
                    <a:pt x="73" y="266"/>
                  </a:lnTo>
                  <a:lnTo>
                    <a:pt x="81" y="258"/>
                  </a:lnTo>
                  <a:lnTo>
                    <a:pt x="81" y="258"/>
                  </a:lnTo>
                  <a:lnTo>
                    <a:pt x="85" y="249"/>
                  </a:lnTo>
                  <a:lnTo>
                    <a:pt x="90" y="245"/>
                  </a:lnTo>
                  <a:lnTo>
                    <a:pt x="90" y="241"/>
                  </a:lnTo>
                  <a:lnTo>
                    <a:pt x="94" y="233"/>
                  </a:lnTo>
                  <a:lnTo>
                    <a:pt x="98" y="229"/>
                  </a:lnTo>
                  <a:lnTo>
                    <a:pt x="102" y="225"/>
                  </a:lnTo>
                  <a:lnTo>
                    <a:pt x="102" y="217"/>
                  </a:lnTo>
                  <a:lnTo>
                    <a:pt x="106" y="213"/>
                  </a:lnTo>
                  <a:lnTo>
                    <a:pt x="106" y="208"/>
                  </a:lnTo>
                  <a:lnTo>
                    <a:pt x="110" y="200"/>
                  </a:lnTo>
                  <a:lnTo>
                    <a:pt x="114" y="196"/>
                  </a:lnTo>
                  <a:lnTo>
                    <a:pt x="114" y="192"/>
                  </a:lnTo>
                  <a:lnTo>
                    <a:pt x="118" y="184"/>
                  </a:lnTo>
                  <a:lnTo>
                    <a:pt x="118" y="176"/>
                  </a:lnTo>
                  <a:lnTo>
                    <a:pt x="122" y="172"/>
                  </a:lnTo>
                  <a:lnTo>
                    <a:pt x="122" y="168"/>
                  </a:lnTo>
                  <a:lnTo>
                    <a:pt x="126" y="159"/>
                  </a:lnTo>
                  <a:lnTo>
                    <a:pt x="126" y="151"/>
                  </a:lnTo>
                  <a:lnTo>
                    <a:pt x="130" y="147"/>
                  </a:lnTo>
                  <a:lnTo>
                    <a:pt x="130" y="143"/>
                  </a:lnTo>
                  <a:lnTo>
                    <a:pt x="135" y="135"/>
                  </a:lnTo>
                  <a:lnTo>
                    <a:pt x="135" y="127"/>
                  </a:lnTo>
                  <a:lnTo>
                    <a:pt x="135" y="118"/>
                  </a:lnTo>
                  <a:lnTo>
                    <a:pt x="139" y="114"/>
                  </a:lnTo>
                  <a:lnTo>
                    <a:pt x="139" y="110"/>
                  </a:lnTo>
                  <a:lnTo>
                    <a:pt x="139" y="102"/>
                  </a:lnTo>
                  <a:lnTo>
                    <a:pt x="139" y="94"/>
                  </a:lnTo>
                  <a:lnTo>
                    <a:pt x="143" y="86"/>
                  </a:lnTo>
                  <a:lnTo>
                    <a:pt x="143" y="77"/>
                  </a:lnTo>
                  <a:lnTo>
                    <a:pt x="143" y="69"/>
                  </a:lnTo>
                  <a:lnTo>
                    <a:pt x="143" y="61"/>
                  </a:lnTo>
                  <a:lnTo>
                    <a:pt x="147" y="57"/>
                  </a:lnTo>
                  <a:lnTo>
                    <a:pt x="147" y="53"/>
                  </a:lnTo>
                  <a:lnTo>
                    <a:pt x="147" y="45"/>
                  </a:lnTo>
                  <a:lnTo>
                    <a:pt x="151" y="37"/>
                  </a:lnTo>
                  <a:lnTo>
                    <a:pt x="147" y="28"/>
                  </a:lnTo>
                  <a:lnTo>
                    <a:pt x="147" y="20"/>
                  </a:lnTo>
                  <a:lnTo>
                    <a:pt x="147" y="16"/>
                  </a:lnTo>
                  <a:lnTo>
                    <a:pt x="143" y="12"/>
                  </a:lnTo>
                  <a:lnTo>
                    <a:pt x="139" y="4"/>
                  </a:lnTo>
                  <a:lnTo>
                    <a:pt x="135" y="4"/>
                  </a:lnTo>
                  <a:lnTo>
                    <a:pt x="130" y="0"/>
                  </a:lnTo>
                  <a:lnTo>
                    <a:pt x="122" y="0"/>
                  </a:lnTo>
                  <a:lnTo>
                    <a:pt x="114" y="0"/>
                  </a:lnTo>
                  <a:lnTo>
                    <a:pt x="106" y="0"/>
                  </a:lnTo>
                  <a:lnTo>
                    <a:pt x="102" y="4"/>
                  </a:lnTo>
                  <a:lnTo>
                    <a:pt x="98" y="4"/>
                  </a:lnTo>
                  <a:lnTo>
                    <a:pt x="90" y="8"/>
                  </a:lnTo>
                  <a:lnTo>
                    <a:pt x="85" y="12"/>
                  </a:lnTo>
                  <a:lnTo>
                    <a:pt x="81" y="12"/>
                  </a:lnTo>
                  <a:lnTo>
                    <a:pt x="73" y="20"/>
                  </a:lnTo>
                  <a:lnTo>
                    <a:pt x="73" y="20"/>
                  </a:lnTo>
                  <a:lnTo>
                    <a:pt x="65" y="24"/>
                  </a:lnTo>
                  <a:lnTo>
                    <a:pt x="61" y="28"/>
                  </a:lnTo>
                  <a:lnTo>
                    <a:pt x="57" y="37"/>
                  </a:lnTo>
                  <a:lnTo>
                    <a:pt x="57" y="37"/>
                  </a:lnTo>
                  <a:lnTo>
                    <a:pt x="49" y="45"/>
                  </a:lnTo>
                  <a:lnTo>
                    <a:pt x="49" y="45"/>
                  </a:lnTo>
                  <a:lnTo>
                    <a:pt x="45" y="53"/>
                  </a:lnTo>
                  <a:lnTo>
                    <a:pt x="40" y="61"/>
                  </a:lnTo>
                  <a:lnTo>
                    <a:pt x="40" y="61"/>
                  </a:lnTo>
                  <a:lnTo>
                    <a:pt x="36" y="69"/>
                  </a:lnTo>
                  <a:lnTo>
                    <a:pt x="32" y="77"/>
                  </a:lnTo>
                  <a:lnTo>
                    <a:pt x="32" y="86"/>
                  </a:lnTo>
                  <a:lnTo>
                    <a:pt x="32" y="86"/>
                  </a:lnTo>
                  <a:lnTo>
                    <a:pt x="28" y="94"/>
                  </a:lnTo>
                  <a:lnTo>
                    <a:pt x="24" y="102"/>
                  </a:lnTo>
                  <a:lnTo>
                    <a:pt x="24" y="110"/>
                  </a:lnTo>
                  <a:lnTo>
                    <a:pt x="24" y="110"/>
                  </a:lnTo>
                  <a:lnTo>
                    <a:pt x="20" y="118"/>
                  </a:lnTo>
                  <a:lnTo>
                    <a:pt x="16" y="127"/>
                  </a:lnTo>
                  <a:lnTo>
                    <a:pt x="16" y="135"/>
                  </a:lnTo>
                  <a:lnTo>
                    <a:pt x="16" y="14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14" name="Rectangle 1424"/>
            <p:cNvSpPr>
              <a:spLocks noChangeArrowheads="1"/>
            </p:cNvSpPr>
            <p:nvPr/>
          </p:nvSpPr>
          <p:spPr bwMode="auto">
            <a:xfrm>
              <a:off x="5208588" y="37766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5" name="Freeform 1425"/>
            <p:cNvSpPr>
              <a:spLocks/>
            </p:cNvSpPr>
            <p:nvPr/>
          </p:nvSpPr>
          <p:spPr bwMode="auto">
            <a:xfrm>
              <a:off x="5189538" y="3581401"/>
              <a:ext cx="193675" cy="428625"/>
            </a:xfrm>
            <a:custGeom>
              <a:avLst/>
              <a:gdLst>
                <a:gd name="T0" fmla="*/ 12 w 122"/>
                <a:gd name="T1" fmla="*/ 139 h 270"/>
                <a:gd name="T2" fmla="*/ 8 w 122"/>
                <a:gd name="T3" fmla="*/ 156 h 270"/>
                <a:gd name="T4" fmla="*/ 4 w 122"/>
                <a:gd name="T5" fmla="*/ 172 h 270"/>
                <a:gd name="T6" fmla="*/ 4 w 122"/>
                <a:gd name="T7" fmla="*/ 184 h 270"/>
                <a:gd name="T8" fmla="*/ 0 w 122"/>
                <a:gd name="T9" fmla="*/ 197 h 270"/>
                <a:gd name="T10" fmla="*/ 0 w 122"/>
                <a:gd name="T11" fmla="*/ 213 h 270"/>
                <a:gd name="T12" fmla="*/ 0 w 122"/>
                <a:gd name="T13" fmla="*/ 229 h 270"/>
                <a:gd name="T14" fmla="*/ 0 w 122"/>
                <a:gd name="T15" fmla="*/ 246 h 270"/>
                <a:gd name="T16" fmla="*/ 4 w 122"/>
                <a:gd name="T17" fmla="*/ 254 h 270"/>
                <a:gd name="T18" fmla="*/ 12 w 122"/>
                <a:gd name="T19" fmla="*/ 262 h 270"/>
                <a:gd name="T20" fmla="*/ 24 w 122"/>
                <a:gd name="T21" fmla="*/ 270 h 270"/>
                <a:gd name="T22" fmla="*/ 28 w 122"/>
                <a:gd name="T23" fmla="*/ 270 h 270"/>
                <a:gd name="T24" fmla="*/ 45 w 122"/>
                <a:gd name="T25" fmla="*/ 262 h 270"/>
                <a:gd name="T26" fmla="*/ 53 w 122"/>
                <a:gd name="T27" fmla="*/ 258 h 270"/>
                <a:gd name="T28" fmla="*/ 61 w 122"/>
                <a:gd name="T29" fmla="*/ 250 h 270"/>
                <a:gd name="T30" fmla="*/ 69 w 122"/>
                <a:gd name="T31" fmla="*/ 242 h 270"/>
                <a:gd name="T32" fmla="*/ 77 w 122"/>
                <a:gd name="T33" fmla="*/ 229 h 270"/>
                <a:gd name="T34" fmla="*/ 81 w 122"/>
                <a:gd name="T35" fmla="*/ 221 h 270"/>
                <a:gd name="T36" fmla="*/ 86 w 122"/>
                <a:gd name="T37" fmla="*/ 213 h 270"/>
                <a:gd name="T38" fmla="*/ 94 w 122"/>
                <a:gd name="T39" fmla="*/ 197 h 270"/>
                <a:gd name="T40" fmla="*/ 98 w 122"/>
                <a:gd name="T41" fmla="*/ 188 h 270"/>
                <a:gd name="T42" fmla="*/ 102 w 122"/>
                <a:gd name="T43" fmla="*/ 180 h 270"/>
                <a:gd name="T44" fmla="*/ 106 w 122"/>
                <a:gd name="T45" fmla="*/ 164 h 270"/>
                <a:gd name="T46" fmla="*/ 110 w 122"/>
                <a:gd name="T47" fmla="*/ 156 h 270"/>
                <a:gd name="T48" fmla="*/ 114 w 122"/>
                <a:gd name="T49" fmla="*/ 139 h 270"/>
                <a:gd name="T50" fmla="*/ 118 w 122"/>
                <a:gd name="T51" fmla="*/ 123 h 270"/>
                <a:gd name="T52" fmla="*/ 118 w 122"/>
                <a:gd name="T53" fmla="*/ 115 h 270"/>
                <a:gd name="T54" fmla="*/ 122 w 122"/>
                <a:gd name="T55" fmla="*/ 98 h 270"/>
                <a:gd name="T56" fmla="*/ 122 w 122"/>
                <a:gd name="T57" fmla="*/ 82 h 270"/>
                <a:gd name="T58" fmla="*/ 122 w 122"/>
                <a:gd name="T59" fmla="*/ 66 h 270"/>
                <a:gd name="T60" fmla="*/ 122 w 122"/>
                <a:gd name="T61" fmla="*/ 49 h 270"/>
                <a:gd name="T62" fmla="*/ 122 w 122"/>
                <a:gd name="T63" fmla="*/ 33 h 270"/>
                <a:gd name="T64" fmla="*/ 122 w 122"/>
                <a:gd name="T65" fmla="*/ 17 h 270"/>
                <a:gd name="T66" fmla="*/ 114 w 122"/>
                <a:gd name="T67" fmla="*/ 8 h 270"/>
                <a:gd name="T68" fmla="*/ 102 w 122"/>
                <a:gd name="T69" fmla="*/ 0 h 270"/>
                <a:gd name="T70" fmla="*/ 86 w 122"/>
                <a:gd name="T71" fmla="*/ 4 h 270"/>
                <a:gd name="T72" fmla="*/ 73 w 122"/>
                <a:gd name="T73" fmla="*/ 8 h 270"/>
                <a:gd name="T74" fmla="*/ 61 w 122"/>
                <a:gd name="T75" fmla="*/ 17 h 270"/>
                <a:gd name="T76" fmla="*/ 53 w 122"/>
                <a:gd name="T77" fmla="*/ 25 h 270"/>
                <a:gd name="T78" fmla="*/ 49 w 122"/>
                <a:gd name="T79" fmla="*/ 33 h 270"/>
                <a:gd name="T80" fmla="*/ 45 w 122"/>
                <a:gd name="T81" fmla="*/ 41 h 270"/>
                <a:gd name="T82" fmla="*/ 36 w 122"/>
                <a:gd name="T83" fmla="*/ 57 h 270"/>
                <a:gd name="T84" fmla="*/ 32 w 122"/>
                <a:gd name="T85" fmla="*/ 66 h 270"/>
                <a:gd name="T86" fmla="*/ 28 w 122"/>
                <a:gd name="T87" fmla="*/ 78 h 270"/>
                <a:gd name="T88" fmla="*/ 24 w 122"/>
                <a:gd name="T89" fmla="*/ 90 h 270"/>
                <a:gd name="T90" fmla="*/ 20 w 122"/>
                <a:gd name="T91" fmla="*/ 107 h 270"/>
                <a:gd name="T92" fmla="*/ 16 w 122"/>
                <a:gd name="T93" fmla="*/ 115 h 270"/>
                <a:gd name="T94" fmla="*/ 12 w 122"/>
                <a:gd name="T95" fmla="*/ 131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2" h="270">
                  <a:moveTo>
                    <a:pt x="12" y="139"/>
                  </a:moveTo>
                  <a:lnTo>
                    <a:pt x="12" y="139"/>
                  </a:lnTo>
                  <a:lnTo>
                    <a:pt x="8" y="148"/>
                  </a:lnTo>
                  <a:lnTo>
                    <a:pt x="8" y="156"/>
                  </a:lnTo>
                  <a:lnTo>
                    <a:pt x="4" y="164"/>
                  </a:lnTo>
                  <a:lnTo>
                    <a:pt x="4" y="172"/>
                  </a:lnTo>
                  <a:lnTo>
                    <a:pt x="4" y="180"/>
                  </a:lnTo>
                  <a:lnTo>
                    <a:pt x="4" y="184"/>
                  </a:lnTo>
                  <a:lnTo>
                    <a:pt x="0" y="188"/>
                  </a:lnTo>
                  <a:lnTo>
                    <a:pt x="0" y="197"/>
                  </a:lnTo>
                  <a:lnTo>
                    <a:pt x="0" y="205"/>
                  </a:lnTo>
                  <a:lnTo>
                    <a:pt x="0" y="213"/>
                  </a:lnTo>
                  <a:lnTo>
                    <a:pt x="0" y="221"/>
                  </a:lnTo>
                  <a:lnTo>
                    <a:pt x="0" y="229"/>
                  </a:lnTo>
                  <a:lnTo>
                    <a:pt x="0" y="238"/>
                  </a:lnTo>
                  <a:lnTo>
                    <a:pt x="0" y="246"/>
                  </a:lnTo>
                  <a:lnTo>
                    <a:pt x="4" y="250"/>
                  </a:lnTo>
                  <a:lnTo>
                    <a:pt x="4" y="254"/>
                  </a:lnTo>
                  <a:lnTo>
                    <a:pt x="8" y="262"/>
                  </a:lnTo>
                  <a:lnTo>
                    <a:pt x="12" y="262"/>
                  </a:lnTo>
                  <a:lnTo>
                    <a:pt x="20" y="266"/>
                  </a:lnTo>
                  <a:lnTo>
                    <a:pt x="24" y="270"/>
                  </a:lnTo>
                  <a:lnTo>
                    <a:pt x="28" y="270"/>
                  </a:lnTo>
                  <a:lnTo>
                    <a:pt x="28" y="270"/>
                  </a:lnTo>
                  <a:lnTo>
                    <a:pt x="36" y="266"/>
                  </a:lnTo>
                  <a:lnTo>
                    <a:pt x="45" y="262"/>
                  </a:lnTo>
                  <a:lnTo>
                    <a:pt x="49" y="262"/>
                  </a:lnTo>
                  <a:lnTo>
                    <a:pt x="53" y="258"/>
                  </a:lnTo>
                  <a:lnTo>
                    <a:pt x="57" y="254"/>
                  </a:lnTo>
                  <a:lnTo>
                    <a:pt x="61" y="250"/>
                  </a:lnTo>
                  <a:lnTo>
                    <a:pt x="65" y="246"/>
                  </a:lnTo>
                  <a:lnTo>
                    <a:pt x="69" y="242"/>
                  </a:lnTo>
                  <a:lnTo>
                    <a:pt x="69" y="238"/>
                  </a:lnTo>
                  <a:lnTo>
                    <a:pt x="77" y="229"/>
                  </a:lnTo>
                  <a:lnTo>
                    <a:pt x="77" y="229"/>
                  </a:lnTo>
                  <a:lnTo>
                    <a:pt x="81" y="221"/>
                  </a:lnTo>
                  <a:lnTo>
                    <a:pt x="86" y="213"/>
                  </a:lnTo>
                  <a:lnTo>
                    <a:pt x="86" y="213"/>
                  </a:lnTo>
                  <a:lnTo>
                    <a:pt x="90" y="205"/>
                  </a:lnTo>
                  <a:lnTo>
                    <a:pt x="94" y="197"/>
                  </a:lnTo>
                  <a:lnTo>
                    <a:pt x="94" y="197"/>
                  </a:lnTo>
                  <a:lnTo>
                    <a:pt x="98" y="188"/>
                  </a:lnTo>
                  <a:lnTo>
                    <a:pt x="102" y="180"/>
                  </a:lnTo>
                  <a:lnTo>
                    <a:pt x="102" y="180"/>
                  </a:lnTo>
                  <a:lnTo>
                    <a:pt x="102" y="172"/>
                  </a:lnTo>
                  <a:lnTo>
                    <a:pt x="106" y="164"/>
                  </a:lnTo>
                  <a:lnTo>
                    <a:pt x="110" y="156"/>
                  </a:lnTo>
                  <a:lnTo>
                    <a:pt x="110" y="156"/>
                  </a:lnTo>
                  <a:lnTo>
                    <a:pt x="110" y="148"/>
                  </a:lnTo>
                  <a:lnTo>
                    <a:pt x="114" y="139"/>
                  </a:lnTo>
                  <a:lnTo>
                    <a:pt x="114" y="131"/>
                  </a:lnTo>
                  <a:lnTo>
                    <a:pt x="118" y="123"/>
                  </a:lnTo>
                  <a:lnTo>
                    <a:pt x="118" y="123"/>
                  </a:lnTo>
                  <a:lnTo>
                    <a:pt x="118" y="115"/>
                  </a:lnTo>
                  <a:lnTo>
                    <a:pt x="122" y="107"/>
                  </a:lnTo>
                  <a:lnTo>
                    <a:pt x="122" y="98"/>
                  </a:lnTo>
                  <a:lnTo>
                    <a:pt x="122" y="90"/>
                  </a:lnTo>
                  <a:lnTo>
                    <a:pt x="122" y="82"/>
                  </a:lnTo>
                  <a:lnTo>
                    <a:pt x="122" y="74"/>
                  </a:lnTo>
                  <a:lnTo>
                    <a:pt x="122" y="66"/>
                  </a:lnTo>
                  <a:lnTo>
                    <a:pt x="122" y="57"/>
                  </a:lnTo>
                  <a:lnTo>
                    <a:pt x="122" y="49"/>
                  </a:lnTo>
                  <a:lnTo>
                    <a:pt x="122" y="41"/>
                  </a:lnTo>
                  <a:lnTo>
                    <a:pt x="122" y="33"/>
                  </a:lnTo>
                  <a:lnTo>
                    <a:pt x="122" y="25"/>
                  </a:lnTo>
                  <a:lnTo>
                    <a:pt x="122" y="17"/>
                  </a:lnTo>
                  <a:lnTo>
                    <a:pt x="118" y="8"/>
                  </a:lnTo>
                  <a:lnTo>
                    <a:pt x="114" y="8"/>
                  </a:lnTo>
                  <a:lnTo>
                    <a:pt x="110" y="4"/>
                  </a:lnTo>
                  <a:lnTo>
                    <a:pt x="102" y="0"/>
                  </a:lnTo>
                  <a:lnTo>
                    <a:pt x="94" y="0"/>
                  </a:lnTo>
                  <a:lnTo>
                    <a:pt x="86" y="4"/>
                  </a:lnTo>
                  <a:lnTo>
                    <a:pt x="77" y="4"/>
                  </a:lnTo>
                  <a:lnTo>
                    <a:pt x="73" y="8"/>
                  </a:lnTo>
                  <a:lnTo>
                    <a:pt x="69" y="12"/>
                  </a:lnTo>
                  <a:lnTo>
                    <a:pt x="61" y="17"/>
                  </a:lnTo>
                  <a:lnTo>
                    <a:pt x="61" y="17"/>
                  </a:lnTo>
                  <a:lnTo>
                    <a:pt x="53" y="25"/>
                  </a:lnTo>
                  <a:lnTo>
                    <a:pt x="53" y="29"/>
                  </a:lnTo>
                  <a:lnTo>
                    <a:pt x="49" y="33"/>
                  </a:lnTo>
                  <a:lnTo>
                    <a:pt x="45" y="41"/>
                  </a:lnTo>
                  <a:lnTo>
                    <a:pt x="45" y="41"/>
                  </a:lnTo>
                  <a:lnTo>
                    <a:pt x="36" y="49"/>
                  </a:lnTo>
                  <a:lnTo>
                    <a:pt x="36" y="57"/>
                  </a:lnTo>
                  <a:lnTo>
                    <a:pt x="36" y="57"/>
                  </a:lnTo>
                  <a:lnTo>
                    <a:pt x="32" y="66"/>
                  </a:lnTo>
                  <a:lnTo>
                    <a:pt x="28" y="74"/>
                  </a:lnTo>
                  <a:lnTo>
                    <a:pt x="28" y="78"/>
                  </a:lnTo>
                  <a:lnTo>
                    <a:pt x="24" y="82"/>
                  </a:lnTo>
                  <a:lnTo>
                    <a:pt x="24" y="90"/>
                  </a:lnTo>
                  <a:lnTo>
                    <a:pt x="20" y="98"/>
                  </a:lnTo>
                  <a:lnTo>
                    <a:pt x="20" y="107"/>
                  </a:lnTo>
                  <a:lnTo>
                    <a:pt x="20" y="107"/>
                  </a:lnTo>
                  <a:lnTo>
                    <a:pt x="16" y="115"/>
                  </a:lnTo>
                  <a:lnTo>
                    <a:pt x="16" y="123"/>
                  </a:lnTo>
                  <a:lnTo>
                    <a:pt x="12" y="131"/>
                  </a:lnTo>
                  <a:lnTo>
                    <a:pt x="12" y="13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16" name="Rectangle 1426"/>
            <p:cNvSpPr>
              <a:spLocks noChangeArrowheads="1"/>
            </p:cNvSpPr>
            <p:nvPr/>
          </p:nvSpPr>
          <p:spPr bwMode="auto">
            <a:xfrm>
              <a:off x="5208588" y="38020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7" name="Freeform 1427"/>
            <p:cNvSpPr>
              <a:spLocks/>
            </p:cNvSpPr>
            <p:nvPr/>
          </p:nvSpPr>
          <p:spPr bwMode="auto">
            <a:xfrm>
              <a:off x="5195888" y="3608389"/>
              <a:ext cx="174625" cy="388938"/>
            </a:xfrm>
            <a:custGeom>
              <a:avLst/>
              <a:gdLst>
                <a:gd name="T0" fmla="*/ 8 w 110"/>
                <a:gd name="T1" fmla="*/ 139 h 245"/>
                <a:gd name="T2" fmla="*/ 4 w 110"/>
                <a:gd name="T3" fmla="*/ 155 h 245"/>
                <a:gd name="T4" fmla="*/ 0 w 110"/>
                <a:gd name="T5" fmla="*/ 171 h 245"/>
                <a:gd name="T6" fmla="*/ 0 w 110"/>
                <a:gd name="T7" fmla="*/ 188 h 245"/>
                <a:gd name="T8" fmla="*/ 0 w 110"/>
                <a:gd name="T9" fmla="*/ 204 h 245"/>
                <a:gd name="T10" fmla="*/ 0 w 110"/>
                <a:gd name="T11" fmla="*/ 221 h 245"/>
                <a:gd name="T12" fmla="*/ 4 w 110"/>
                <a:gd name="T13" fmla="*/ 237 h 245"/>
                <a:gd name="T14" fmla="*/ 16 w 110"/>
                <a:gd name="T15" fmla="*/ 241 h 245"/>
                <a:gd name="T16" fmla="*/ 24 w 110"/>
                <a:gd name="T17" fmla="*/ 245 h 245"/>
                <a:gd name="T18" fmla="*/ 32 w 110"/>
                <a:gd name="T19" fmla="*/ 245 h 245"/>
                <a:gd name="T20" fmla="*/ 49 w 110"/>
                <a:gd name="T21" fmla="*/ 237 h 245"/>
                <a:gd name="T22" fmla="*/ 57 w 110"/>
                <a:gd name="T23" fmla="*/ 229 h 245"/>
                <a:gd name="T24" fmla="*/ 61 w 110"/>
                <a:gd name="T25" fmla="*/ 221 h 245"/>
                <a:gd name="T26" fmla="*/ 69 w 110"/>
                <a:gd name="T27" fmla="*/ 212 h 245"/>
                <a:gd name="T28" fmla="*/ 73 w 110"/>
                <a:gd name="T29" fmla="*/ 204 h 245"/>
                <a:gd name="T30" fmla="*/ 82 w 110"/>
                <a:gd name="T31" fmla="*/ 188 h 245"/>
                <a:gd name="T32" fmla="*/ 86 w 110"/>
                <a:gd name="T33" fmla="*/ 180 h 245"/>
                <a:gd name="T34" fmla="*/ 90 w 110"/>
                <a:gd name="T35" fmla="*/ 167 h 245"/>
                <a:gd name="T36" fmla="*/ 94 w 110"/>
                <a:gd name="T37" fmla="*/ 155 h 245"/>
                <a:gd name="T38" fmla="*/ 98 w 110"/>
                <a:gd name="T39" fmla="*/ 143 h 245"/>
                <a:gd name="T40" fmla="*/ 102 w 110"/>
                <a:gd name="T41" fmla="*/ 131 h 245"/>
                <a:gd name="T42" fmla="*/ 102 w 110"/>
                <a:gd name="T43" fmla="*/ 114 h 245"/>
                <a:gd name="T44" fmla="*/ 106 w 110"/>
                <a:gd name="T45" fmla="*/ 106 h 245"/>
                <a:gd name="T46" fmla="*/ 110 w 110"/>
                <a:gd name="T47" fmla="*/ 90 h 245"/>
                <a:gd name="T48" fmla="*/ 110 w 110"/>
                <a:gd name="T49" fmla="*/ 73 h 245"/>
                <a:gd name="T50" fmla="*/ 110 w 110"/>
                <a:gd name="T51" fmla="*/ 57 h 245"/>
                <a:gd name="T52" fmla="*/ 110 w 110"/>
                <a:gd name="T53" fmla="*/ 40 h 245"/>
                <a:gd name="T54" fmla="*/ 106 w 110"/>
                <a:gd name="T55" fmla="*/ 24 h 245"/>
                <a:gd name="T56" fmla="*/ 102 w 110"/>
                <a:gd name="T57" fmla="*/ 16 h 245"/>
                <a:gd name="T58" fmla="*/ 98 w 110"/>
                <a:gd name="T59" fmla="*/ 4 h 245"/>
                <a:gd name="T60" fmla="*/ 82 w 110"/>
                <a:gd name="T61" fmla="*/ 0 h 245"/>
                <a:gd name="T62" fmla="*/ 65 w 110"/>
                <a:gd name="T63" fmla="*/ 4 h 245"/>
                <a:gd name="T64" fmla="*/ 57 w 110"/>
                <a:gd name="T65" fmla="*/ 12 h 245"/>
                <a:gd name="T66" fmla="*/ 49 w 110"/>
                <a:gd name="T67" fmla="*/ 24 h 245"/>
                <a:gd name="T68" fmla="*/ 41 w 110"/>
                <a:gd name="T69" fmla="*/ 32 h 245"/>
                <a:gd name="T70" fmla="*/ 37 w 110"/>
                <a:gd name="T71" fmla="*/ 40 h 245"/>
                <a:gd name="T72" fmla="*/ 32 w 110"/>
                <a:gd name="T73" fmla="*/ 57 h 245"/>
                <a:gd name="T74" fmla="*/ 28 w 110"/>
                <a:gd name="T75" fmla="*/ 65 h 245"/>
                <a:gd name="T76" fmla="*/ 24 w 110"/>
                <a:gd name="T77" fmla="*/ 77 h 245"/>
                <a:gd name="T78" fmla="*/ 20 w 110"/>
                <a:gd name="T79" fmla="*/ 90 h 245"/>
                <a:gd name="T80" fmla="*/ 16 w 110"/>
                <a:gd name="T81" fmla="*/ 106 h 245"/>
                <a:gd name="T82" fmla="*/ 12 w 110"/>
                <a:gd name="T83" fmla="*/ 114 h 245"/>
                <a:gd name="T84" fmla="*/ 8 w 110"/>
                <a:gd name="T85" fmla="*/ 13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245">
                  <a:moveTo>
                    <a:pt x="8" y="139"/>
                  </a:moveTo>
                  <a:lnTo>
                    <a:pt x="8" y="139"/>
                  </a:lnTo>
                  <a:lnTo>
                    <a:pt x="4" y="147"/>
                  </a:lnTo>
                  <a:lnTo>
                    <a:pt x="4" y="155"/>
                  </a:lnTo>
                  <a:lnTo>
                    <a:pt x="0" y="163"/>
                  </a:lnTo>
                  <a:lnTo>
                    <a:pt x="0" y="171"/>
                  </a:lnTo>
                  <a:lnTo>
                    <a:pt x="0" y="180"/>
                  </a:lnTo>
                  <a:lnTo>
                    <a:pt x="0" y="188"/>
                  </a:lnTo>
                  <a:lnTo>
                    <a:pt x="0" y="196"/>
                  </a:lnTo>
                  <a:lnTo>
                    <a:pt x="0" y="204"/>
                  </a:lnTo>
                  <a:lnTo>
                    <a:pt x="0" y="212"/>
                  </a:lnTo>
                  <a:lnTo>
                    <a:pt x="0" y="221"/>
                  </a:lnTo>
                  <a:lnTo>
                    <a:pt x="0" y="229"/>
                  </a:lnTo>
                  <a:lnTo>
                    <a:pt x="4" y="237"/>
                  </a:lnTo>
                  <a:lnTo>
                    <a:pt x="8" y="237"/>
                  </a:lnTo>
                  <a:lnTo>
                    <a:pt x="16" y="241"/>
                  </a:lnTo>
                  <a:lnTo>
                    <a:pt x="16" y="245"/>
                  </a:lnTo>
                  <a:lnTo>
                    <a:pt x="24" y="245"/>
                  </a:lnTo>
                  <a:lnTo>
                    <a:pt x="32" y="245"/>
                  </a:lnTo>
                  <a:lnTo>
                    <a:pt x="32" y="245"/>
                  </a:lnTo>
                  <a:lnTo>
                    <a:pt x="41" y="241"/>
                  </a:lnTo>
                  <a:lnTo>
                    <a:pt x="49" y="237"/>
                  </a:lnTo>
                  <a:lnTo>
                    <a:pt x="49" y="237"/>
                  </a:lnTo>
                  <a:lnTo>
                    <a:pt x="57" y="229"/>
                  </a:lnTo>
                  <a:lnTo>
                    <a:pt x="57" y="229"/>
                  </a:lnTo>
                  <a:lnTo>
                    <a:pt x="61" y="221"/>
                  </a:lnTo>
                  <a:lnTo>
                    <a:pt x="65" y="216"/>
                  </a:lnTo>
                  <a:lnTo>
                    <a:pt x="69" y="212"/>
                  </a:lnTo>
                  <a:lnTo>
                    <a:pt x="73" y="204"/>
                  </a:lnTo>
                  <a:lnTo>
                    <a:pt x="73" y="204"/>
                  </a:lnTo>
                  <a:lnTo>
                    <a:pt x="77" y="196"/>
                  </a:lnTo>
                  <a:lnTo>
                    <a:pt x="82" y="188"/>
                  </a:lnTo>
                  <a:lnTo>
                    <a:pt x="82" y="188"/>
                  </a:lnTo>
                  <a:lnTo>
                    <a:pt x="86" y="180"/>
                  </a:lnTo>
                  <a:lnTo>
                    <a:pt x="86" y="171"/>
                  </a:lnTo>
                  <a:lnTo>
                    <a:pt x="90" y="167"/>
                  </a:lnTo>
                  <a:lnTo>
                    <a:pt x="90" y="163"/>
                  </a:lnTo>
                  <a:lnTo>
                    <a:pt x="94" y="155"/>
                  </a:lnTo>
                  <a:lnTo>
                    <a:pt x="94" y="147"/>
                  </a:lnTo>
                  <a:lnTo>
                    <a:pt x="98" y="143"/>
                  </a:lnTo>
                  <a:lnTo>
                    <a:pt x="98" y="139"/>
                  </a:lnTo>
                  <a:lnTo>
                    <a:pt x="102" y="131"/>
                  </a:lnTo>
                  <a:lnTo>
                    <a:pt x="102" y="122"/>
                  </a:lnTo>
                  <a:lnTo>
                    <a:pt x="102" y="114"/>
                  </a:lnTo>
                  <a:lnTo>
                    <a:pt x="106" y="110"/>
                  </a:lnTo>
                  <a:lnTo>
                    <a:pt x="106" y="106"/>
                  </a:lnTo>
                  <a:lnTo>
                    <a:pt x="106" y="98"/>
                  </a:lnTo>
                  <a:lnTo>
                    <a:pt x="110" y="90"/>
                  </a:lnTo>
                  <a:lnTo>
                    <a:pt x="110" y="81"/>
                  </a:lnTo>
                  <a:lnTo>
                    <a:pt x="110" y="73"/>
                  </a:lnTo>
                  <a:lnTo>
                    <a:pt x="110" y="65"/>
                  </a:lnTo>
                  <a:lnTo>
                    <a:pt x="110" y="57"/>
                  </a:lnTo>
                  <a:lnTo>
                    <a:pt x="110" y="49"/>
                  </a:lnTo>
                  <a:lnTo>
                    <a:pt x="110" y="40"/>
                  </a:lnTo>
                  <a:lnTo>
                    <a:pt x="106" y="32"/>
                  </a:lnTo>
                  <a:lnTo>
                    <a:pt x="106" y="24"/>
                  </a:lnTo>
                  <a:lnTo>
                    <a:pt x="106" y="16"/>
                  </a:lnTo>
                  <a:lnTo>
                    <a:pt x="102" y="16"/>
                  </a:lnTo>
                  <a:lnTo>
                    <a:pt x="98" y="8"/>
                  </a:lnTo>
                  <a:lnTo>
                    <a:pt x="98" y="4"/>
                  </a:lnTo>
                  <a:lnTo>
                    <a:pt x="90" y="0"/>
                  </a:lnTo>
                  <a:lnTo>
                    <a:pt x="82" y="0"/>
                  </a:lnTo>
                  <a:lnTo>
                    <a:pt x="73" y="0"/>
                  </a:lnTo>
                  <a:lnTo>
                    <a:pt x="65" y="4"/>
                  </a:lnTo>
                  <a:lnTo>
                    <a:pt x="61" y="8"/>
                  </a:lnTo>
                  <a:lnTo>
                    <a:pt x="57" y="12"/>
                  </a:lnTo>
                  <a:lnTo>
                    <a:pt x="53" y="16"/>
                  </a:lnTo>
                  <a:lnTo>
                    <a:pt x="49" y="24"/>
                  </a:lnTo>
                  <a:lnTo>
                    <a:pt x="49" y="24"/>
                  </a:lnTo>
                  <a:lnTo>
                    <a:pt x="41" y="32"/>
                  </a:lnTo>
                  <a:lnTo>
                    <a:pt x="41" y="36"/>
                  </a:lnTo>
                  <a:lnTo>
                    <a:pt x="37" y="40"/>
                  </a:lnTo>
                  <a:lnTo>
                    <a:pt x="32" y="49"/>
                  </a:lnTo>
                  <a:lnTo>
                    <a:pt x="32" y="57"/>
                  </a:lnTo>
                  <a:lnTo>
                    <a:pt x="32" y="57"/>
                  </a:lnTo>
                  <a:lnTo>
                    <a:pt x="28" y="65"/>
                  </a:lnTo>
                  <a:lnTo>
                    <a:pt x="24" y="73"/>
                  </a:lnTo>
                  <a:lnTo>
                    <a:pt x="24" y="77"/>
                  </a:lnTo>
                  <a:lnTo>
                    <a:pt x="20" y="81"/>
                  </a:lnTo>
                  <a:lnTo>
                    <a:pt x="20" y="90"/>
                  </a:lnTo>
                  <a:lnTo>
                    <a:pt x="16" y="98"/>
                  </a:lnTo>
                  <a:lnTo>
                    <a:pt x="16" y="106"/>
                  </a:lnTo>
                  <a:lnTo>
                    <a:pt x="16" y="106"/>
                  </a:lnTo>
                  <a:lnTo>
                    <a:pt x="12" y="114"/>
                  </a:lnTo>
                  <a:lnTo>
                    <a:pt x="8" y="122"/>
                  </a:lnTo>
                  <a:lnTo>
                    <a:pt x="8" y="131"/>
                  </a:lnTo>
                  <a:lnTo>
                    <a:pt x="8" y="13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18" name="Rectangle 1428"/>
            <p:cNvSpPr>
              <a:spLocks noChangeArrowheads="1"/>
            </p:cNvSpPr>
            <p:nvPr/>
          </p:nvSpPr>
          <p:spPr bwMode="auto">
            <a:xfrm>
              <a:off x="5208588" y="38290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9" name="Freeform 1429"/>
            <p:cNvSpPr>
              <a:spLocks/>
            </p:cNvSpPr>
            <p:nvPr/>
          </p:nvSpPr>
          <p:spPr bwMode="auto">
            <a:xfrm>
              <a:off x="5195888" y="3627439"/>
              <a:ext cx="161925" cy="357188"/>
            </a:xfrm>
            <a:custGeom>
              <a:avLst/>
              <a:gdLst>
                <a:gd name="T0" fmla="*/ 16 w 102"/>
                <a:gd name="T1" fmla="*/ 110 h 225"/>
                <a:gd name="T2" fmla="*/ 8 w 102"/>
                <a:gd name="T3" fmla="*/ 127 h 225"/>
                <a:gd name="T4" fmla="*/ 8 w 102"/>
                <a:gd name="T5" fmla="*/ 143 h 225"/>
                <a:gd name="T6" fmla="*/ 4 w 102"/>
                <a:gd name="T7" fmla="*/ 151 h 225"/>
                <a:gd name="T8" fmla="*/ 4 w 102"/>
                <a:gd name="T9" fmla="*/ 168 h 225"/>
                <a:gd name="T10" fmla="*/ 0 w 102"/>
                <a:gd name="T11" fmla="*/ 184 h 225"/>
                <a:gd name="T12" fmla="*/ 4 w 102"/>
                <a:gd name="T13" fmla="*/ 200 h 225"/>
                <a:gd name="T14" fmla="*/ 8 w 102"/>
                <a:gd name="T15" fmla="*/ 213 h 225"/>
                <a:gd name="T16" fmla="*/ 12 w 102"/>
                <a:gd name="T17" fmla="*/ 225 h 225"/>
                <a:gd name="T18" fmla="*/ 24 w 102"/>
                <a:gd name="T19" fmla="*/ 225 h 225"/>
                <a:gd name="T20" fmla="*/ 37 w 102"/>
                <a:gd name="T21" fmla="*/ 225 h 225"/>
                <a:gd name="T22" fmla="*/ 49 w 102"/>
                <a:gd name="T23" fmla="*/ 217 h 225"/>
                <a:gd name="T24" fmla="*/ 57 w 102"/>
                <a:gd name="T25" fmla="*/ 209 h 225"/>
                <a:gd name="T26" fmla="*/ 61 w 102"/>
                <a:gd name="T27" fmla="*/ 200 h 225"/>
                <a:gd name="T28" fmla="*/ 69 w 102"/>
                <a:gd name="T29" fmla="*/ 192 h 225"/>
                <a:gd name="T30" fmla="*/ 73 w 102"/>
                <a:gd name="T31" fmla="*/ 184 h 225"/>
                <a:gd name="T32" fmla="*/ 77 w 102"/>
                <a:gd name="T33" fmla="*/ 168 h 225"/>
                <a:gd name="T34" fmla="*/ 82 w 102"/>
                <a:gd name="T35" fmla="*/ 159 h 225"/>
                <a:gd name="T36" fmla="*/ 90 w 102"/>
                <a:gd name="T37" fmla="*/ 143 h 225"/>
                <a:gd name="T38" fmla="*/ 90 w 102"/>
                <a:gd name="T39" fmla="*/ 135 h 225"/>
                <a:gd name="T40" fmla="*/ 94 w 102"/>
                <a:gd name="T41" fmla="*/ 119 h 225"/>
                <a:gd name="T42" fmla="*/ 98 w 102"/>
                <a:gd name="T43" fmla="*/ 106 h 225"/>
                <a:gd name="T44" fmla="*/ 98 w 102"/>
                <a:gd name="T45" fmla="*/ 94 h 225"/>
                <a:gd name="T46" fmla="*/ 102 w 102"/>
                <a:gd name="T47" fmla="*/ 78 h 225"/>
                <a:gd name="T48" fmla="*/ 102 w 102"/>
                <a:gd name="T49" fmla="*/ 61 h 225"/>
                <a:gd name="T50" fmla="*/ 102 w 102"/>
                <a:gd name="T51" fmla="*/ 45 h 225"/>
                <a:gd name="T52" fmla="*/ 98 w 102"/>
                <a:gd name="T53" fmla="*/ 28 h 225"/>
                <a:gd name="T54" fmla="*/ 94 w 102"/>
                <a:gd name="T55" fmla="*/ 20 h 225"/>
                <a:gd name="T56" fmla="*/ 90 w 102"/>
                <a:gd name="T57" fmla="*/ 8 h 225"/>
                <a:gd name="T58" fmla="*/ 82 w 102"/>
                <a:gd name="T59" fmla="*/ 0 h 225"/>
                <a:gd name="T60" fmla="*/ 69 w 102"/>
                <a:gd name="T61" fmla="*/ 4 h 225"/>
                <a:gd name="T62" fmla="*/ 57 w 102"/>
                <a:gd name="T63" fmla="*/ 12 h 225"/>
                <a:gd name="T64" fmla="*/ 49 w 102"/>
                <a:gd name="T65" fmla="*/ 20 h 225"/>
                <a:gd name="T66" fmla="*/ 45 w 102"/>
                <a:gd name="T67" fmla="*/ 28 h 225"/>
                <a:gd name="T68" fmla="*/ 41 w 102"/>
                <a:gd name="T69" fmla="*/ 37 h 225"/>
                <a:gd name="T70" fmla="*/ 32 w 102"/>
                <a:gd name="T71" fmla="*/ 53 h 225"/>
                <a:gd name="T72" fmla="*/ 28 w 102"/>
                <a:gd name="T73" fmla="*/ 61 h 225"/>
                <a:gd name="T74" fmla="*/ 24 w 102"/>
                <a:gd name="T75" fmla="*/ 78 h 225"/>
                <a:gd name="T76" fmla="*/ 20 w 102"/>
                <a:gd name="T77" fmla="*/ 86 h 225"/>
                <a:gd name="T78" fmla="*/ 16 w 102"/>
                <a:gd name="T79" fmla="*/ 10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 h="225">
                  <a:moveTo>
                    <a:pt x="16" y="110"/>
                  </a:moveTo>
                  <a:lnTo>
                    <a:pt x="16" y="110"/>
                  </a:lnTo>
                  <a:lnTo>
                    <a:pt x="12" y="119"/>
                  </a:lnTo>
                  <a:lnTo>
                    <a:pt x="8" y="127"/>
                  </a:lnTo>
                  <a:lnTo>
                    <a:pt x="8" y="135"/>
                  </a:lnTo>
                  <a:lnTo>
                    <a:pt x="8" y="143"/>
                  </a:lnTo>
                  <a:lnTo>
                    <a:pt x="8" y="147"/>
                  </a:lnTo>
                  <a:lnTo>
                    <a:pt x="4" y="151"/>
                  </a:lnTo>
                  <a:lnTo>
                    <a:pt x="4" y="159"/>
                  </a:lnTo>
                  <a:lnTo>
                    <a:pt x="4" y="168"/>
                  </a:lnTo>
                  <a:lnTo>
                    <a:pt x="4" y="176"/>
                  </a:lnTo>
                  <a:lnTo>
                    <a:pt x="0" y="184"/>
                  </a:lnTo>
                  <a:lnTo>
                    <a:pt x="0" y="192"/>
                  </a:lnTo>
                  <a:lnTo>
                    <a:pt x="4" y="200"/>
                  </a:lnTo>
                  <a:lnTo>
                    <a:pt x="4" y="209"/>
                  </a:lnTo>
                  <a:lnTo>
                    <a:pt x="8" y="213"/>
                  </a:lnTo>
                  <a:lnTo>
                    <a:pt x="8" y="217"/>
                  </a:lnTo>
                  <a:lnTo>
                    <a:pt x="12" y="225"/>
                  </a:lnTo>
                  <a:lnTo>
                    <a:pt x="16" y="225"/>
                  </a:lnTo>
                  <a:lnTo>
                    <a:pt x="24" y="225"/>
                  </a:lnTo>
                  <a:lnTo>
                    <a:pt x="32" y="225"/>
                  </a:lnTo>
                  <a:lnTo>
                    <a:pt x="37" y="225"/>
                  </a:lnTo>
                  <a:lnTo>
                    <a:pt x="41" y="221"/>
                  </a:lnTo>
                  <a:lnTo>
                    <a:pt x="49" y="217"/>
                  </a:lnTo>
                  <a:lnTo>
                    <a:pt x="49" y="217"/>
                  </a:lnTo>
                  <a:lnTo>
                    <a:pt x="57" y="209"/>
                  </a:lnTo>
                  <a:lnTo>
                    <a:pt x="57" y="209"/>
                  </a:lnTo>
                  <a:lnTo>
                    <a:pt x="61" y="200"/>
                  </a:lnTo>
                  <a:lnTo>
                    <a:pt x="65" y="196"/>
                  </a:lnTo>
                  <a:lnTo>
                    <a:pt x="69" y="192"/>
                  </a:lnTo>
                  <a:lnTo>
                    <a:pt x="73" y="184"/>
                  </a:lnTo>
                  <a:lnTo>
                    <a:pt x="73" y="184"/>
                  </a:lnTo>
                  <a:lnTo>
                    <a:pt x="77" y="176"/>
                  </a:lnTo>
                  <a:lnTo>
                    <a:pt x="77" y="168"/>
                  </a:lnTo>
                  <a:lnTo>
                    <a:pt x="82" y="164"/>
                  </a:lnTo>
                  <a:lnTo>
                    <a:pt x="82" y="159"/>
                  </a:lnTo>
                  <a:lnTo>
                    <a:pt x="86" y="151"/>
                  </a:lnTo>
                  <a:lnTo>
                    <a:pt x="90" y="143"/>
                  </a:lnTo>
                  <a:lnTo>
                    <a:pt x="90" y="143"/>
                  </a:lnTo>
                  <a:lnTo>
                    <a:pt x="90" y="135"/>
                  </a:lnTo>
                  <a:lnTo>
                    <a:pt x="94" y="127"/>
                  </a:lnTo>
                  <a:lnTo>
                    <a:pt x="94" y="119"/>
                  </a:lnTo>
                  <a:lnTo>
                    <a:pt x="94" y="110"/>
                  </a:lnTo>
                  <a:lnTo>
                    <a:pt x="98" y="106"/>
                  </a:lnTo>
                  <a:lnTo>
                    <a:pt x="98" y="102"/>
                  </a:lnTo>
                  <a:lnTo>
                    <a:pt x="98" y="94"/>
                  </a:lnTo>
                  <a:lnTo>
                    <a:pt x="98" y="86"/>
                  </a:lnTo>
                  <a:lnTo>
                    <a:pt x="102" y="78"/>
                  </a:lnTo>
                  <a:lnTo>
                    <a:pt x="102" y="69"/>
                  </a:lnTo>
                  <a:lnTo>
                    <a:pt x="102" y="61"/>
                  </a:lnTo>
                  <a:lnTo>
                    <a:pt x="102" y="53"/>
                  </a:lnTo>
                  <a:lnTo>
                    <a:pt x="102" y="45"/>
                  </a:lnTo>
                  <a:lnTo>
                    <a:pt x="98" y="37"/>
                  </a:lnTo>
                  <a:lnTo>
                    <a:pt x="98" y="28"/>
                  </a:lnTo>
                  <a:lnTo>
                    <a:pt x="98" y="20"/>
                  </a:lnTo>
                  <a:lnTo>
                    <a:pt x="94" y="20"/>
                  </a:lnTo>
                  <a:lnTo>
                    <a:pt x="90" y="12"/>
                  </a:lnTo>
                  <a:lnTo>
                    <a:pt x="90" y="8"/>
                  </a:lnTo>
                  <a:lnTo>
                    <a:pt x="82" y="4"/>
                  </a:lnTo>
                  <a:lnTo>
                    <a:pt x="82" y="0"/>
                  </a:lnTo>
                  <a:lnTo>
                    <a:pt x="73" y="0"/>
                  </a:lnTo>
                  <a:lnTo>
                    <a:pt x="69" y="4"/>
                  </a:lnTo>
                  <a:lnTo>
                    <a:pt x="65" y="4"/>
                  </a:lnTo>
                  <a:lnTo>
                    <a:pt x="57" y="12"/>
                  </a:lnTo>
                  <a:lnTo>
                    <a:pt x="57" y="12"/>
                  </a:lnTo>
                  <a:lnTo>
                    <a:pt x="49" y="20"/>
                  </a:lnTo>
                  <a:lnTo>
                    <a:pt x="49" y="20"/>
                  </a:lnTo>
                  <a:lnTo>
                    <a:pt x="45" y="28"/>
                  </a:lnTo>
                  <a:lnTo>
                    <a:pt x="41" y="37"/>
                  </a:lnTo>
                  <a:lnTo>
                    <a:pt x="41" y="37"/>
                  </a:lnTo>
                  <a:lnTo>
                    <a:pt x="37" y="45"/>
                  </a:lnTo>
                  <a:lnTo>
                    <a:pt x="32" y="53"/>
                  </a:lnTo>
                  <a:lnTo>
                    <a:pt x="32" y="57"/>
                  </a:lnTo>
                  <a:lnTo>
                    <a:pt x="28" y="61"/>
                  </a:lnTo>
                  <a:lnTo>
                    <a:pt x="24" y="69"/>
                  </a:lnTo>
                  <a:lnTo>
                    <a:pt x="24" y="78"/>
                  </a:lnTo>
                  <a:lnTo>
                    <a:pt x="24" y="78"/>
                  </a:lnTo>
                  <a:lnTo>
                    <a:pt x="20" y="86"/>
                  </a:lnTo>
                  <a:lnTo>
                    <a:pt x="20" y="94"/>
                  </a:lnTo>
                  <a:lnTo>
                    <a:pt x="16" y="102"/>
                  </a:lnTo>
                  <a:lnTo>
                    <a:pt x="16"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20" name="Rectangle 1430"/>
            <p:cNvSpPr>
              <a:spLocks noChangeArrowheads="1"/>
            </p:cNvSpPr>
            <p:nvPr/>
          </p:nvSpPr>
          <p:spPr bwMode="auto">
            <a:xfrm>
              <a:off x="5221288" y="380206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1" name="Freeform 1431"/>
            <p:cNvSpPr>
              <a:spLocks/>
            </p:cNvSpPr>
            <p:nvPr/>
          </p:nvSpPr>
          <p:spPr bwMode="auto">
            <a:xfrm>
              <a:off x="5202238" y="3646489"/>
              <a:ext cx="142875" cy="331788"/>
            </a:xfrm>
            <a:custGeom>
              <a:avLst/>
              <a:gdLst>
                <a:gd name="T0" fmla="*/ 61 w 90"/>
                <a:gd name="T1" fmla="*/ 176 h 209"/>
                <a:gd name="T2" fmla="*/ 69 w 90"/>
                <a:gd name="T3" fmla="*/ 164 h 209"/>
                <a:gd name="T4" fmla="*/ 73 w 90"/>
                <a:gd name="T5" fmla="*/ 156 h 209"/>
                <a:gd name="T6" fmla="*/ 78 w 90"/>
                <a:gd name="T7" fmla="*/ 143 h 209"/>
                <a:gd name="T8" fmla="*/ 82 w 90"/>
                <a:gd name="T9" fmla="*/ 131 h 209"/>
                <a:gd name="T10" fmla="*/ 86 w 90"/>
                <a:gd name="T11" fmla="*/ 115 h 209"/>
                <a:gd name="T12" fmla="*/ 86 w 90"/>
                <a:gd name="T13" fmla="*/ 107 h 209"/>
                <a:gd name="T14" fmla="*/ 90 w 90"/>
                <a:gd name="T15" fmla="*/ 90 h 209"/>
                <a:gd name="T16" fmla="*/ 90 w 90"/>
                <a:gd name="T17" fmla="*/ 74 h 209"/>
                <a:gd name="T18" fmla="*/ 90 w 90"/>
                <a:gd name="T19" fmla="*/ 57 h 209"/>
                <a:gd name="T20" fmla="*/ 90 w 90"/>
                <a:gd name="T21" fmla="*/ 41 h 209"/>
                <a:gd name="T22" fmla="*/ 86 w 90"/>
                <a:gd name="T23" fmla="*/ 25 h 209"/>
                <a:gd name="T24" fmla="*/ 86 w 90"/>
                <a:gd name="T25" fmla="*/ 12 h 209"/>
                <a:gd name="T26" fmla="*/ 78 w 90"/>
                <a:gd name="T27" fmla="*/ 4 h 209"/>
                <a:gd name="T28" fmla="*/ 61 w 90"/>
                <a:gd name="T29" fmla="*/ 4 h 209"/>
                <a:gd name="T30" fmla="*/ 53 w 90"/>
                <a:gd name="T31" fmla="*/ 8 h 209"/>
                <a:gd name="T32" fmla="*/ 45 w 90"/>
                <a:gd name="T33" fmla="*/ 21 h 209"/>
                <a:gd name="T34" fmla="*/ 37 w 90"/>
                <a:gd name="T35" fmla="*/ 33 h 209"/>
                <a:gd name="T36" fmla="*/ 33 w 90"/>
                <a:gd name="T37" fmla="*/ 41 h 209"/>
                <a:gd name="T38" fmla="*/ 28 w 90"/>
                <a:gd name="T39" fmla="*/ 53 h 209"/>
                <a:gd name="T40" fmla="*/ 24 w 90"/>
                <a:gd name="T41" fmla="*/ 66 h 209"/>
                <a:gd name="T42" fmla="*/ 20 w 90"/>
                <a:gd name="T43" fmla="*/ 78 h 209"/>
                <a:gd name="T44" fmla="*/ 16 w 90"/>
                <a:gd name="T45" fmla="*/ 90 h 209"/>
                <a:gd name="T46" fmla="*/ 12 w 90"/>
                <a:gd name="T47" fmla="*/ 107 h 209"/>
                <a:gd name="T48" fmla="*/ 8 w 90"/>
                <a:gd name="T49" fmla="*/ 115 h 209"/>
                <a:gd name="T50" fmla="*/ 4 w 90"/>
                <a:gd name="T51" fmla="*/ 131 h 209"/>
                <a:gd name="T52" fmla="*/ 4 w 90"/>
                <a:gd name="T53" fmla="*/ 147 h 209"/>
                <a:gd name="T54" fmla="*/ 4 w 90"/>
                <a:gd name="T55" fmla="*/ 156 h 209"/>
                <a:gd name="T56" fmla="*/ 0 w 90"/>
                <a:gd name="T57" fmla="*/ 172 h 209"/>
                <a:gd name="T58" fmla="*/ 4 w 90"/>
                <a:gd name="T59" fmla="*/ 180 h 209"/>
                <a:gd name="T60" fmla="*/ 4 w 90"/>
                <a:gd name="T61" fmla="*/ 197 h 209"/>
                <a:gd name="T62" fmla="*/ 12 w 90"/>
                <a:gd name="T63" fmla="*/ 205 h 209"/>
                <a:gd name="T64" fmla="*/ 28 w 90"/>
                <a:gd name="T65" fmla="*/ 209 h 209"/>
                <a:gd name="T66" fmla="*/ 41 w 90"/>
                <a:gd name="T67" fmla="*/ 205 h 209"/>
                <a:gd name="T68" fmla="*/ 49 w 90"/>
                <a:gd name="T69" fmla="*/ 197 h 209"/>
                <a:gd name="T70" fmla="*/ 53 w 90"/>
                <a:gd name="T71" fmla="*/ 18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 h="209">
                  <a:moveTo>
                    <a:pt x="57" y="180"/>
                  </a:moveTo>
                  <a:lnTo>
                    <a:pt x="61" y="176"/>
                  </a:lnTo>
                  <a:lnTo>
                    <a:pt x="65" y="172"/>
                  </a:lnTo>
                  <a:lnTo>
                    <a:pt x="69" y="164"/>
                  </a:lnTo>
                  <a:lnTo>
                    <a:pt x="69" y="164"/>
                  </a:lnTo>
                  <a:lnTo>
                    <a:pt x="73" y="156"/>
                  </a:lnTo>
                  <a:lnTo>
                    <a:pt x="73" y="147"/>
                  </a:lnTo>
                  <a:lnTo>
                    <a:pt x="78" y="143"/>
                  </a:lnTo>
                  <a:lnTo>
                    <a:pt x="78" y="139"/>
                  </a:lnTo>
                  <a:lnTo>
                    <a:pt x="82" y="131"/>
                  </a:lnTo>
                  <a:lnTo>
                    <a:pt x="82" y="123"/>
                  </a:lnTo>
                  <a:lnTo>
                    <a:pt x="86" y="115"/>
                  </a:lnTo>
                  <a:lnTo>
                    <a:pt x="86" y="115"/>
                  </a:lnTo>
                  <a:lnTo>
                    <a:pt x="86" y="107"/>
                  </a:lnTo>
                  <a:lnTo>
                    <a:pt x="86" y="98"/>
                  </a:lnTo>
                  <a:lnTo>
                    <a:pt x="90" y="90"/>
                  </a:lnTo>
                  <a:lnTo>
                    <a:pt x="90" y="82"/>
                  </a:lnTo>
                  <a:lnTo>
                    <a:pt x="90" y="74"/>
                  </a:lnTo>
                  <a:lnTo>
                    <a:pt x="90" y="66"/>
                  </a:lnTo>
                  <a:lnTo>
                    <a:pt x="90" y="57"/>
                  </a:lnTo>
                  <a:lnTo>
                    <a:pt x="90" y="49"/>
                  </a:lnTo>
                  <a:lnTo>
                    <a:pt x="90" y="41"/>
                  </a:lnTo>
                  <a:lnTo>
                    <a:pt x="90" y="33"/>
                  </a:lnTo>
                  <a:lnTo>
                    <a:pt x="86" y="25"/>
                  </a:lnTo>
                  <a:lnTo>
                    <a:pt x="86" y="16"/>
                  </a:lnTo>
                  <a:lnTo>
                    <a:pt x="86" y="12"/>
                  </a:lnTo>
                  <a:lnTo>
                    <a:pt x="78" y="8"/>
                  </a:lnTo>
                  <a:lnTo>
                    <a:pt x="78" y="4"/>
                  </a:lnTo>
                  <a:lnTo>
                    <a:pt x="69" y="0"/>
                  </a:lnTo>
                  <a:lnTo>
                    <a:pt x="61" y="4"/>
                  </a:lnTo>
                  <a:lnTo>
                    <a:pt x="57" y="8"/>
                  </a:lnTo>
                  <a:lnTo>
                    <a:pt x="53" y="8"/>
                  </a:lnTo>
                  <a:lnTo>
                    <a:pt x="49" y="16"/>
                  </a:lnTo>
                  <a:lnTo>
                    <a:pt x="45" y="21"/>
                  </a:lnTo>
                  <a:lnTo>
                    <a:pt x="41" y="25"/>
                  </a:lnTo>
                  <a:lnTo>
                    <a:pt x="37" y="33"/>
                  </a:lnTo>
                  <a:lnTo>
                    <a:pt x="37" y="37"/>
                  </a:lnTo>
                  <a:lnTo>
                    <a:pt x="33" y="41"/>
                  </a:lnTo>
                  <a:lnTo>
                    <a:pt x="28" y="49"/>
                  </a:lnTo>
                  <a:lnTo>
                    <a:pt x="28" y="53"/>
                  </a:lnTo>
                  <a:lnTo>
                    <a:pt x="24" y="57"/>
                  </a:lnTo>
                  <a:lnTo>
                    <a:pt x="24" y="66"/>
                  </a:lnTo>
                  <a:lnTo>
                    <a:pt x="20" y="74"/>
                  </a:lnTo>
                  <a:lnTo>
                    <a:pt x="20" y="78"/>
                  </a:lnTo>
                  <a:lnTo>
                    <a:pt x="16" y="82"/>
                  </a:lnTo>
                  <a:lnTo>
                    <a:pt x="16" y="90"/>
                  </a:lnTo>
                  <a:lnTo>
                    <a:pt x="12" y="98"/>
                  </a:lnTo>
                  <a:lnTo>
                    <a:pt x="12" y="107"/>
                  </a:lnTo>
                  <a:lnTo>
                    <a:pt x="12" y="111"/>
                  </a:lnTo>
                  <a:lnTo>
                    <a:pt x="8" y="115"/>
                  </a:lnTo>
                  <a:lnTo>
                    <a:pt x="8" y="123"/>
                  </a:lnTo>
                  <a:lnTo>
                    <a:pt x="4" y="131"/>
                  </a:lnTo>
                  <a:lnTo>
                    <a:pt x="4" y="139"/>
                  </a:lnTo>
                  <a:lnTo>
                    <a:pt x="4" y="147"/>
                  </a:lnTo>
                  <a:lnTo>
                    <a:pt x="4" y="156"/>
                  </a:lnTo>
                  <a:lnTo>
                    <a:pt x="4" y="156"/>
                  </a:lnTo>
                  <a:lnTo>
                    <a:pt x="0" y="164"/>
                  </a:lnTo>
                  <a:lnTo>
                    <a:pt x="0" y="172"/>
                  </a:lnTo>
                  <a:lnTo>
                    <a:pt x="0" y="180"/>
                  </a:lnTo>
                  <a:lnTo>
                    <a:pt x="4" y="180"/>
                  </a:lnTo>
                  <a:lnTo>
                    <a:pt x="4" y="188"/>
                  </a:lnTo>
                  <a:lnTo>
                    <a:pt x="4" y="197"/>
                  </a:lnTo>
                  <a:lnTo>
                    <a:pt x="8" y="205"/>
                  </a:lnTo>
                  <a:lnTo>
                    <a:pt x="12" y="205"/>
                  </a:lnTo>
                  <a:lnTo>
                    <a:pt x="20" y="209"/>
                  </a:lnTo>
                  <a:lnTo>
                    <a:pt x="28" y="209"/>
                  </a:lnTo>
                  <a:lnTo>
                    <a:pt x="37" y="205"/>
                  </a:lnTo>
                  <a:lnTo>
                    <a:pt x="41" y="205"/>
                  </a:lnTo>
                  <a:lnTo>
                    <a:pt x="45" y="201"/>
                  </a:lnTo>
                  <a:lnTo>
                    <a:pt x="49" y="197"/>
                  </a:lnTo>
                  <a:lnTo>
                    <a:pt x="53" y="192"/>
                  </a:lnTo>
                  <a:lnTo>
                    <a:pt x="53" y="188"/>
                  </a:lnTo>
                  <a:lnTo>
                    <a:pt x="57" y="1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22" name="Rectangle 1432"/>
            <p:cNvSpPr>
              <a:spLocks noChangeArrowheads="1"/>
            </p:cNvSpPr>
            <p:nvPr/>
          </p:nvSpPr>
          <p:spPr bwMode="auto">
            <a:xfrm>
              <a:off x="5292725" y="39322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3" name="Freeform 1433"/>
            <p:cNvSpPr>
              <a:spLocks/>
            </p:cNvSpPr>
            <p:nvPr/>
          </p:nvSpPr>
          <p:spPr bwMode="auto">
            <a:xfrm>
              <a:off x="5208588" y="3665539"/>
              <a:ext cx="130175" cy="306388"/>
            </a:xfrm>
            <a:custGeom>
              <a:avLst/>
              <a:gdLst>
                <a:gd name="T0" fmla="*/ 8 w 82"/>
                <a:gd name="T1" fmla="*/ 111 h 193"/>
                <a:gd name="T2" fmla="*/ 4 w 82"/>
                <a:gd name="T3" fmla="*/ 127 h 193"/>
                <a:gd name="T4" fmla="*/ 0 w 82"/>
                <a:gd name="T5" fmla="*/ 144 h 193"/>
                <a:gd name="T6" fmla="*/ 0 w 82"/>
                <a:gd name="T7" fmla="*/ 160 h 193"/>
                <a:gd name="T8" fmla="*/ 0 w 82"/>
                <a:gd name="T9" fmla="*/ 176 h 193"/>
                <a:gd name="T10" fmla="*/ 8 w 82"/>
                <a:gd name="T11" fmla="*/ 185 h 193"/>
                <a:gd name="T12" fmla="*/ 16 w 82"/>
                <a:gd name="T13" fmla="*/ 193 h 193"/>
                <a:gd name="T14" fmla="*/ 29 w 82"/>
                <a:gd name="T15" fmla="*/ 193 h 193"/>
                <a:gd name="T16" fmla="*/ 41 w 82"/>
                <a:gd name="T17" fmla="*/ 185 h 193"/>
                <a:gd name="T18" fmla="*/ 45 w 82"/>
                <a:gd name="T19" fmla="*/ 176 h 193"/>
                <a:gd name="T20" fmla="*/ 53 w 82"/>
                <a:gd name="T21" fmla="*/ 168 h 193"/>
                <a:gd name="T22" fmla="*/ 57 w 82"/>
                <a:gd name="T23" fmla="*/ 160 h 193"/>
                <a:gd name="T24" fmla="*/ 65 w 82"/>
                <a:gd name="T25" fmla="*/ 144 h 193"/>
                <a:gd name="T26" fmla="*/ 69 w 82"/>
                <a:gd name="T27" fmla="*/ 135 h 193"/>
                <a:gd name="T28" fmla="*/ 74 w 82"/>
                <a:gd name="T29" fmla="*/ 119 h 193"/>
                <a:gd name="T30" fmla="*/ 74 w 82"/>
                <a:gd name="T31" fmla="*/ 111 h 193"/>
                <a:gd name="T32" fmla="*/ 78 w 82"/>
                <a:gd name="T33" fmla="*/ 95 h 193"/>
                <a:gd name="T34" fmla="*/ 78 w 82"/>
                <a:gd name="T35" fmla="*/ 78 h 193"/>
                <a:gd name="T36" fmla="*/ 82 w 82"/>
                <a:gd name="T37" fmla="*/ 70 h 193"/>
                <a:gd name="T38" fmla="*/ 82 w 82"/>
                <a:gd name="T39" fmla="*/ 54 h 193"/>
                <a:gd name="T40" fmla="*/ 82 w 82"/>
                <a:gd name="T41" fmla="*/ 41 h 193"/>
                <a:gd name="T42" fmla="*/ 78 w 82"/>
                <a:gd name="T43" fmla="*/ 29 h 193"/>
                <a:gd name="T44" fmla="*/ 74 w 82"/>
                <a:gd name="T45" fmla="*/ 13 h 193"/>
                <a:gd name="T46" fmla="*/ 69 w 82"/>
                <a:gd name="T47" fmla="*/ 4 h 193"/>
                <a:gd name="T48" fmla="*/ 57 w 82"/>
                <a:gd name="T49" fmla="*/ 0 h 193"/>
                <a:gd name="T50" fmla="*/ 49 w 82"/>
                <a:gd name="T51" fmla="*/ 9 h 193"/>
                <a:gd name="T52" fmla="*/ 41 w 82"/>
                <a:gd name="T53" fmla="*/ 21 h 193"/>
                <a:gd name="T54" fmla="*/ 37 w 82"/>
                <a:gd name="T55" fmla="*/ 29 h 193"/>
                <a:gd name="T56" fmla="*/ 29 w 82"/>
                <a:gd name="T57" fmla="*/ 37 h 193"/>
                <a:gd name="T58" fmla="*/ 24 w 82"/>
                <a:gd name="T59" fmla="*/ 54 h 193"/>
                <a:gd name="T60" fmla="*/ 20 w 82"/>
                <a:gd name="T61" fmla="*/ 62 h 193"/>
                <a:gd name="T62" fmla="*/ 16 w 82"/>
                <a:gd name="T63" fmla="*/ 78 h 193"/>
                <a:gd name="T64" fmla="*/ 12 w 82"/>
                <a:gd name="T65" fmla="*/ 86 h 193"/>
                <a:gd name="T66" fmla="*/ 8 w 82"/>
                <a:gd name="T67" fmla="*/ 10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193">
                  <a:moveTo>
                    <a:pt x="8" y="111"/>
                  </a:moveTo>
                  <a:lnTo>
                    <a:pt x="8" y="111"/>
                  </a:lnTo>
                  <a:lnTo>
                    <a:pt x="4" y="119"/>
                  </a:lnTo>
                  <a:lnTo>
                    <a:pt x="4" y="127"/>
                  </a:lnTo>
                  <a:lnTo>
                    <a:pt x="0" y="135"/>
                  </a:lnTo>
                  <a:lnTo>
                    <a:pt x="0" y="144"/>
                  </a:lnTo>
                  <a:lnTo>
                    <a:pt x="0" y="152"/>
                  </a:lnTo>
                  <a:lnTo>
                    <a:pt x="0" y="160"/>
                  </a:lnTo>
                  <a:lnTo>
                    <a:pt x="0" y="168"/>
                  </a:lnTo>
                  <a:lnTo>
                    <a:pt x="0" y="176"/>
                  </a:lnTo>
                  <a:lnTo>
                    <a:pt x="4" y="185"/>
                  </a:lnTo>
                  <a:lnTo>
                    <a:pt x="8" y="185"/>
                  </a:lnTo>
                  <a:lnTo>
                    <a:pt x="12" y="193"/>
                  </a:lnTo>
                  <a:lnTo>
                    <a:pt x="16" y="193"/>
                  </a:lnTo>
                  <a:lnTo>
                    <a:pt x="24" y="193"/>
                  </a:lnTo>
                  <a:lnTo>
                    <a:pt x="29" y="193"/>
                  </a:lnTo>
                  <a:lnTo>
                    <a:pt x="33" y="189"/>
                  </a:lnTo>
                  <a:lnTo>
                    <a:pt x="41" y="185"/>
                  </a:lnTo>
                  <a:lnTo>
                    <a:pt x="41" y="185"/>
                  </a:lnTo>
                  <a:lnTo>
                    <a:pt x="45" y="176"/>
                  </a:lnTo>
                  <a:lnTo>
                    <a:pt x="49" y="172"/>
                  </a:lnTo>
                  <a:lnTo>
                    <a:pt x="53" y="168"/>
                  </a:lnTo>
                  <a:lnTo>
                    <a:pt x="57" y="160"/>
                  </a:lnTo>
                  <a:lnTo>
                    <a:pt x="57" y="160"/>
                  </a:lnTo>
                  <a:lnTo>
                    <a:pt x="61" y="152"/>
                  </a:lnTo>
                  <a:lnTo>
                    <a:pt x="65" y="144"/>
                  </a:lnTo>
                  <a:lnTo>
                    <a:pt x="65" y="144"/>
                  </a:lnTo>
                  <a:lnTo>
                    <a:pt x="69" y="135"/>
                  </a:lnTo>
                  <a:lnTo>
                    <a:pt x="69" y="127"/>
                  </a:lnTo>
                  <a:lnTo>
                    <a:pt x="74" y="119"/>
                  </a:lnTo>
                  <a:lnTo>
                    <a:pt x="74" y="119"/>
                  </a:lnTo>
                  <a:lnTo>
                    <a:pt x="74" y="111"/>
                  </a:lnTo>
                  <a:lnTo>
                    <a:pt x="78" y="103"/>
                  </a:lnTo>
                  <a:lnTo>
                    <a:pt x="78" y="95"/>
                  </a:lnTo>
                  <a:lnTo>
                    <a:pt x="78" y="86"/>
                  </a:lnTo>
                  <a:lnTo>
                    <a:pt x="78" y="78"/>
                  </a:lnTo>
                  <a:lnTo>
                    <a:pt x="82" y="74"/>
                  </a:lnTo>
                  <a:lnTo>
                    <a:pt x="82" y="70"/>
                  </a:lnTo>
                  <a:lnTo>
                    <a:pt x="82" y="62"/>
                  </a:lnTo>
                  <a:lnTo>
                    <a:pt x="82" y="54"/>
                  </a:lnTo>
                  <a:lnTo>
                    <a:pt x="82" y="45"/>
                  </a:lnTo>
                  <a:lnTo>
                    <a:pt x="82" y="41"/>
                  </a:lnTo>
                  <a:lnTo>
                    <a:pt x="78" y="37"/>
                  </a:lnTo>
                  <a:lnTo>
                    <a:pt x="78" y="29"/>
                  </a:lnTo>
                  <a:lnTo>
                    <a:pt x="78" y="21"/>
                  </a:lnTo>
                  <a:lnTo>
                    <a:pt x="74" y="13"/>
                  </a:lnTo>
                  <a:lnTo>
                    <a:pt x="74" y="4"/>
                  </a:lnTo>
                  <a:lnTo>
                    <a:pt x="69" y="4"/>
                  </a:lnTo>
                  <a:lnTo>
                    <a:pt x="65" y="0"/>
                  </a:lnTo>
                  <a:lnTo>
                    <a:pt x="57" y="0"/>
                  </a:lnTo>
                  <a:lnTo>
                    <a:pt x="53" y="4"/>
                  </a:lnTo>
                  <a:lnTo>
                    <a:pt x="49" y="9"/>
                  </a:lnTo>
                  <a:lnTo>
                    <a:pt x="45" y="13"/>
                  </a:lnTo>
                  <a:lnTo>
                    <a:pt x="41" y="21"/>
                  </a:lnTo>
                  <a:lnTo>
                    <a:pt x="41" y="21"/>
                  </a:lnTo>
                  <a:lnTo>
                    <a:pt x="37" y="29"/>
                  </a:lnTo>
                  <a:lnTo>
                    <a:pt x="33" y="33"/>
                  </a:lnTo>
                  <a:lnTo>
                    <a:pt x="29" y="37"/>
                  </a:lnTo>
                  <a:lnTo>
                    <a:pt x="24" y="45"/>
                  </a:lnTo>
                  <a:lnTo>
                    <a:pt x="24" y="54"/>
                  </a:lnTo>
                  <a:lnTo>
                    <a:pt x="24" y="54"/>
                  </a:lnTo>
                  <a:lnTo>
                    <a:pt x="20" y="62"/>
                  </a:lnTo>
                  <a:lnTo>
                    <a:pt x="16" y="70"/>
                  </a:lnTo>
                  <a:lnTo>
                    <a:pt x="16" y="78"/>
                  </a:lnTo>
                  <a:lnTo>
                    <a:pt x="16" y="78"/>
                  </a:lnTo>
                  <a:lnTo>
                    <a:pt x="12" y="86"/>
                  </a:lnTo>
                  <a:lnTo>
                    <a:pt x="8" y="95"/>
                  </a:lnTo>
                  <a:lnTo>
                    <a:pt x="8" y="103"/>
                  </a:lnTo>
                  <a:lnTo>
                    <a:pt x="8" y="11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24" name="Rectangle 1434"/>
            <p:cNvSpPr>
              <a:spLocks noChangeArrowheads="1"/>
            </p:cNvSpPr>
            <p:nvPr/>
          </p:nvSpPr>
          <p:spPr bwMode="auto">
            <a:xfrm>
              <a:off x="5221288" y="38417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5" name="Freeform 1435"/>
            <p:cNvSpPr>
              <a:spLocks/>
            </p:cNvSpPr>
            <p:nvPr/>
          </p:nvSpPr>
          <p:spPr bwMode="auto">
            <a:xfrm>
              <a:off x="5214938" y="3686176"/>
              <a:ext cx="117475" cy="279400"/>
            </a:xfrm>
            <a:custGeom>
              <a:avLst/>
              <a:gdLst>
                <a:gd name="T0" fmla="*/ 4 w 74"/>
                <a:gd name="T1" fmla="*/ 106 h 176"/>
                <a:gd name="T2" fmla="*/ 4 w 74"/>
                <a:gd name="T3" fmla="*/ 110 h 176"/>
                <a:gd name="T4" fmla="*/ 0 w 74"/>
                <a:gd name="T5" fmla="*/ 114 h 176"/>
                <a:gd name="T6" fmla="*/ 0 w 74"/>
                <a:gd name="T7" fmla="*/ 122 h 176"/>
                <a:gd name="T8" fmla="*/ 0 w 74"/>
                <a:gd name="T9" fmla="*/ 131 h 176"/>
                <a:gd name="T10" fmla="*/ 0 w 74"/>
                <a:gd name="T11" fmla="*/ 139 h 176"/>
                <a:gd name="T12" fmla="*/ 0 w 74"/>
                <a:gd name="T13" fmla="*/ 147 h 176"/>
                <a:gd name="T14" fmla="*/ 0 w 74"/>
                <a:gd name="T15" fmla="*/ 155 h 176"/>
                <a:gd name="T16" fmla="*/ 0 w 74"/>
                <a:gd name="T17" fmla="*/ 163 h 176"/>
                <a:gd name="T18" fmla="*/ 4 w 74"/>
                <a:gd name="T19" fmla="*/ 163 h 176"/>
                <a:gd name="T20" fmla="*/ 8 w 74"/>
                <a:gd name="T21" fmla="*/ 172 h 176"/>
                <a:gd name="T22" fmla="*/ 12 w 74"/>
                <a:gd name="T23" fmla="*/ 172 h 176"/>
                <a:gd name="T24" fmla="*/ 20 w 74"/>
                <a:gd name="T25" fmla="*/ 176 h 176"/>
                <a:gd name="T26" fmla="*/ 29 w 74"/>
                <a:gd name="T27" fmla="*/ 172 h 176"/>
                <a:gd name="T28" fmla="*/ 29 w 74"/>
                <a:gd name="T29" fmla="*/ 172 h 176"/>
                <a:gd name="T30" fmla="*/ 37 w 74"/>
                <a:gd name="T31" fmla="*/ 163 h 176"/>
                <a:gd name="T32" fmla="*/ 37 w 74"/>
                <a:gd name="T33" fmla="*/ 163 h 176"/>
                <a:gd name="T34" fmla="*/ 45 w 74"/>
                <a:gd name="T35" fmla="*/ 155 h 176"/>
                <a:gd name="T36" fmla="*/ 45 w 74"/>
                <a:gd name="T37" fmla="*/ 155 h 176"/>
                <a:gd name="T38" fmla="*/ 49 w 74"/>
                <a:gd name="T39" fmla="*/ 147 h 176"/>
                <a:gd name="T40" fmla="*/ 53 w 74"/>
                <a:gd name="T41" fmla="*/ 139 h 176"/>
                <a:gd name="T42" fmla="*/ 53 w 74"/>
                <a:gd name="T43" fmla="*/ 139 h 176"/>
                <a:gd name="T44" fmla="*/ 57 w 74"/>
                <a:gd name="T45" fmla="*/ 131 h 176"/>
                <a:gd name="T46" fmla="*/ 61 w 74"/>
                <a:gd name="T47" fmla="*/ 122 h 176"/>
                <a:gd name="T48" fmla="*/ 61 w 74"/>
                <a:gd name="T49" fmla="*/ 122 h 176"/>
                <a:gd name="T50" fmla="*/ 61 w 74"/>
                <a:gd name="T51" fmla="*/ 114 h 176"/>
                <a:gd name="T52" fmla="*/ 65 w 74"/>
                <a:gd name="T53" fmla="*/ 106 h 176"/>
                <a:gd name="T54" fmla="*/ 65 w 74"/>
                <a:gd name="T55" fmla="*/ 98 h 176"/>
                <a:gd name="T56" fmla="*/ 70 w 74"/>
                <a:gd name="T57" fmla="*/ 94 h 176"/>
                <a:gd name="T58" fmla="*/ 70 w 74"/>
                <a:gd name="T59" fmla="*/ 90 h 176"/>
                <a:gd name="T60" fmla="*/ 70 w 74"/>
                <a:gd name="T61" fmla="*/ 82 h 176"/>
                <a:gd name="T62" fmla="*/ 70 w 74"/>
                <a:gd name="T63" fmla="*/ 73 h 176"/>
                <a:gd name="T64" fmla="*/ 70 w 74"/>
                <a:gd name="T65" fmla="*/ 65 h 176"/>
                <a:gd name="T66" fmla="*/ 74 w 74"/>
                <a:gd name="T67" fmla="*/ 57 h 176"/>
                <a:gd name="T68" fmla="*/ 70 w 74"/>
                <a:gd name="T69" fmla="*/ 49 h 176"/>
                <a:gd name="T70" fmla="*/ 70 w 74"/>
                <a:gd name="T71" fmla="*/ 41 h 176"/>
                <a:gd name="T72" fmla="*/ 70 w 74"/>
                <a:gd name="T73" fmla="*/ 32 h 176"/>
                <a:gd name="T74" fmla="*/ 70 w 74"/>
                <a:gd name="T75" fmla="*/ 24 h 176"/>
                <a:gd name="T76" fmla="*/ 70 w 74"/>
                <a:gd name="T77" fmla="*/ 16 h 176"/>
                <a:gd name="T78" fmla="*/ 65 w 74"/>
                <a:gd name="T79" fmla="*/ 16 h 176"/>
                <a:gd name="T80" fmla="*/ 65 w 74"/>
                <a:gd name="T81" fmla="*/ 8 h 176"/>
                <a:gd name="T82" fmla="*/ 61 w 74"/>
                <a:gd name="T83" fmla="*/ 0 h 176"/>
                <a:gd name="T84" fmla="*/ 53 w 74"/>
                <a:gd name="T85" fmla="*/ 0 h 176"/>
                <a:gd name="T86" fmla="*/ 45 w 74"/>
                <a:gd name="T87" fmla="*/ 4 h 176"/>
                <a:gd name="T88" fmla="*/ 41 w 74"/>
                <a:gd name="T89" fmla="*/ 8 h 176"/>
                <a:gd name="T90" fmla="*/ 37 w 74"/>
                <a:gd name="T91" fmla="*/ 16 h 176"/>
                <a:gd name="T92" fmla="*/ 37 w 74"/>
                <a:gd name="T93" fmla="*/ 16 h 176"/>
                <a:gd name="T94" fmla="*/ 33 w 74"/>
                <a:gd name="T95" fmla="*/ 24 h 176"/>
                <a:gd name="T96" fmla="*/ 29 w 74"/>
                <a:gd name="T97" fmla="*/ 32 h 176"/>
                <a:gd name="T98" fmla="*/ 29 w 74"/>
                <a:gd name="T99" fmla="*/ 32 h 176"/>
                <a:gd name="T100" fmla="*/ 25 w 74"/>
                <a:gd name="T101" fmla="*/ 41 h 176"/>
                <a:gd name="T102" fmla="*/ 20 w 74"/>
                <a:gd name="T103" fmla="*/ 49 h 176"/>
                <a:gd name="T104" fmla="*/ 20 w 74"/>
                <a:gd name="T105" fmla="*/ 49 h 176"/>
                <a:gd name="T106" fmla="*/ 16 w 74"/>
                <a:gd name="T107" fmla="*/ 57 h 176"/>
                <a:gd name="T108" fmla="*/ 12 w 74"/>
                <a:gd name="T109" fmla="*/ 65 h 176"/>
                <a:gd name="T110" fmla="*/ 12 w 74"/>
                <a:gd name="T111" fmla="*/ 73 h 176"/>
                <a:gd name="T112" fmla="*/ 12 w 74"/>
                <a:gd name="T113" fmla="*/ 73 h 176"/>
                <a:gd name="T114" fmla="*/ 8 w 74"/>
                <a:gd name="T115" fmla="*/ 82 h 176"/>
                <a:gd name="T116" fmla="*/ 8 w 74"/>
                <a:gd name="T117" fmla="*/ 90 h 176"/>
                <a:gd name="T118" fmla="*/ 4 w 74"/>
                <a:gd name="T119" fmla="*/ 98 h 176"/>
                <a:gd name="T120" fmla="*/ 4 w 74"/>
                <a:gd name="T121" fmla="*/ 10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4" h="176">
                  <a:moveTo>
                    <a:pt x="4" y="106"/>
                  </a:moveTo>
                  <a:lnTo>
                    <a:pt x="4" y="110"/>
                  </a:lnTo>
                  <a:lnTo>
                    <a:pt x="0" y="114"/>
                  </a:lnTo>
                  <a:lnTo>
                    <a:pt x="0" y="122"/>
                  </a:lnTo>
                  <a:lnTo>
                    <a:pt x="0" y="131"/>
                  </a:lnTo>
                  <a:lnTo>
                    <a:pt x="0" y="139"/>
                  </a:lnTo>
                  <a:lnTo>
                    <a:pt x="0" y="147"/>
                  </a:lnTo>
                  <a:lnTo>
                    <a:pt x="0" y="155"/>
                  </a:lnTo>
                  <a:lnTo>
                    <a:pt x="0" y="163"/>
                  </a:lnTo>
                  <a:lnTo>
                    <a:pt x="4" y="163"/>
                  </a:lnTo>
                  <a:lnTo>
                    <a:pt x="8" y="172"/>
                  </a:lnTo>
                  <a:lnTo>
                    <a:pt x="12" y="172"/>
                  </a:lnTo>
                  <a:lnTo>
                    <a:pt x="20" y="176"/>
                  </a:lnTo>
                  <a:lnTo>
                    <a:pt x="29" y="172"/>
                  </a:lnTo>
                  <a:lnTo>
                    <a:pt x="29" y="172"/>
                  </a:lnTo>
                  <a:lnTo>
                    <a:pt x="37" y="163"/>
                  </a:lnTo>
                  <a:lnTo>
                    <a:pt x="37" y="163"/>
                  </a:lnTo>
                  <a:lnTo>
                    <a:pt x="45" y="155"/>
                  </a:lnTo>
                  <a:lnTo>
                    <a:pt x="45" y="155"/>
                  </a:lnTo>
                  <a:lnTo>
                    <a:pt x="49" y="147"/>
                  </a:lnTo>
                  <a:lnTo>
                    <a:pt x="53" y="139"/>
                  </a:lnTo>
                  <a:lnTo>
                    <a:pt x="53" y="139"/>
                  </a:lnTo>
                  <a:lnTo>
                    <a:pt x="57" y="131"/>
                  </a:lnTo>
                  <a:lnTo>
                    <a:pt x="61" y="122"/>
                  </a:lnTo>
                  <a:lnTo>
                    <a:pt x="61" y="122"/>
                  </a:lnTo>
                  <a:lnTo>
                    <a:pt x="61" y="114"/>
                  </a:lnTo>
                  <a:lnTo>
                    <a:pt x="65" y="106"/>
                  </a:lnTo>
                  <a:lnTo>
                    <a:pt x="65" y="98"/>
                  </a:lnTo>
                  <a:lnTo>
                    <a:pt x="70" y="94"/>
                  </a:lnTo>
                  <a:lnTo>
                    <a:pt x="70" y="90"/>
                  </a:lnTo>
                  <a:lnTo>
                    <a:pt x="70" y="82"/>
                  </a:lnTo>
                  <a:lnTo>
                    <a:pt x="70" y="73"/>
                  </a:lnTo>
                  <a:lnTo>
                    <a:pt x="70" y="65"/>
                  </a:lnTo>
                  <a:lnTo>
                    <a:pt x="74" y="57"/>
                  </a:lnTo>
                  <a:lnTo>
                    <a:pt x="70" y="49"/>
                  </a:lnTo>
                  <a:lnTo>
                    <a:pt x="70" y="41"/>
                  </a:lnTo>
                  <a:lnTo>
                    <a:pt x="70" y="32"/>
                  </a:lnTo>
                  <a:lnTo>
                    <a:pt x="70" y="24"/>
                  </a:lnTo>
                  <a:lnTo>
                    <a:pt x="70" y="16"/>
                  </a:lnTo>
                  <a:lnTo>
                    <a:pt x="65" y="16"/>
                  </a:lnTo>
                  <a:lnTo>
                    <a:pt x="65" y="8"/>
                  </a:lnTo>
                  <a:lnTo>
                    <a:pt x="61" y="0"/>
                  </a:lnTo>
                  <a:lnTo>
                    <a:pt x="53" y="0"/>
                  </a:lnTo>
                  <a:lnTo>
                    <a:pt x="45" y="4"/>
                  </a:lnTo>
                  <a:lnTo>
                    <a:pt x="41" y="8"/>
                  </a:lnTo>
                  <a:lnTo>
                    <a:pt x="37" y="16"/>
                  </a:lnTo>
                  <a:lnTo>
                    <a:pt x="37" y="16"/>
                  </a:lnTo>
                  <a:lnTo>
                    <a:pt x="33" y="24"/>
                  </a:lnTo>
                  <a:lnTo>
                    <a:pt x="29" y="32"/>
                  </a:lnTo>
                  <a:lnTo>
                    <a:pt x="29" y="32"/>
                  </a:lnTo>
                  <a:lnTo>
                    <a:pt x="25" y="41"/>
                  </a:lnTo>
                  <a:lnTo>
                    <a:pt x="20" y="49"/>
                  </a:lnTo>
                  <a:lnTo>
                    <a:pt x="20" y="49"/>
                  </a:lnTo>
                  <a:lnTo>
                    <a:pt x="16" y="57"/>
                  </a:lnTo>
                  <a:lnTo>
                    <a:pt x="12" y="65"/>
                  </a:lnTo>
                  <a:lnTo>
                    <a:pt x="12" y="73"/>
                  </a:lnTo>
                  <a:lnTo>
                    <a:pt x="12" y="73"/>
                  </a:lnTo>
                  <a:lnTo>
                    <a:pt x="8" y="82"/>
                  </a:lnTo>
                  <a:lnTo>
                    <a:pt x="8" y="90"/>
                  </a:lnTo>
                  <a:lnTo>
                    <a:pt x="4" y="98"/>
                  </a:lnTo>
                  <a:lnTo>
                    <a:pt x="4" y="10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26" name="Rectangle 1436"/>
            <p:cNvSpPr>
              <a:spLocks noChangeArrowheads="1"/>
            </p:cNvSpPr>
            <p:nvPr/>
          </p:nvSpPr>
          <p:spPr bwMode="auto">
            <a:xfrm>
              <a:off x="5221288" y="38544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7" name="Freeform 1437"/>
            <p:cNvSpPr>
              <a:spLocks/>
            </p:cNvSpPr>
            <p:nvPr/>
          </p:nvSpPr>
          <p:spPr bwMode="auto">
            <a:xfrm>
              <a:off x="5214938" y="3698876"/>
              <a:ext cx="111125" cy="260350"/>
            </a:xfrm>
            <a:custGeom>
              <a:avLst/>
              <a:gdLst>
                <a:gd name="T0" fmla="*/ 49 w 70"/>
                <a:gd name="T1" fmla="*/ 131 h 164"/>
                <a:gd name="T2" fmla="*/ 53 w 70"/>
                <a:gd name="T3" fmla="*/ 127 h 164"/>
                <a:gd name="T4" fmla="*/ 53 w 70"/>
                <a:gd name="T5" fmla="*/ 123 h 164"/>
                <a:gd name="T6" fmla="*/ 57 w 70"/>
                <a:gd name="T7" fmla="*/ 114 h 164"/>
                <a:gd name="T8" fmla="*/ 61 w 70"/>
                <a:gd name="T9" fmla="*/ 106 h 164"/>
                <a:gd name="T10" fmla="*/ 61 w 70"/>
                <a:gd name="T11" fmla="*/ 106 h 164"/>
                <a:gd name="T12" fmla="*/ 61 w 70"/>
                <a:gd name="T13" fmla="*/ 98 h 164"/>
                <a:gd name="T14" fmla="*/ 65 w 70"/>
                <a:gd name="T15" fmla="*/ 90 h 164"/>
                <a:gd name="T16" fmla="*/ 65 w 70"/>
                <a:gd name="T17" fmla="*/ 82 h 164"/>
                <a:gd name="T18" fmla="*/ 65 w 70"/>
                <a:gd name="T19" fmla="*/ 74 h 164"/>
                <a:gd name="T20" fmla="*/ 65 w 70"/>
                <a:gd name="T21" fmla="*/ 65 h 164"/>
                <a:gd name="T22" fmla="*/ 70 w 70"/>
                <a:gd name="T23" fmla="*/ 61 h 164"/>
                <a:gd name="T24" fmla="*/ 70 w 70"/>
                <a:gd name="T25" fmla="*/ 57 h 164"/>
                <a:gd name="T26" fmla="*/ 70 w 70"/>
                <a:gd name="T27" fmla="*/ 49 h 164"/>
                <a:gd name="T28" fmla="*/ 70 w 70"/>
                <a:gd name="T29" fmla="*/ 41 h 164"/>
                <a:gd name="T30" fmla="*/ 65 w 70"/>
                <a:gd name="T31" fmla="*/ 41 h 164"/>
                <a:gd name="T32" fmla="*/ 65 w 70"/>
                <a:gd name="T33" fmla="*/ 33 h 164"/>
                <a:gd name="T34" fmla="*/ 65 w 70"/>
                <a:gd name="T35" fmla="*/ 24 h 164"/>
                <a:gd name="T36" fmla="*/ 61 w 70"/>
                <a:gd name="T37" fmla="*/ 16 h 164"/>
                <a:gd name="T38" fmla="*/ 61 w 70"/>
                <a:gd name="T39" fmla="*/ 8 h 164"/>
                <a:gd name="T40" fmla="*/ 61 w 70"/>
                <a:gd name="T41" fmla="*/ 4 h 164"/>
                <a:gd name="T42" fmla="*/ 53 w 70"/>
                <a:gd name="T43" fmla="*/ 0 h 164"/>
                <a:gd name="T44" fmla="*/ 45 w 70"/>
                <a:gd name="T45" fmla="*/ 8 h 164"/>
                <a:gd name="T46" fmla="*/ 45 w 70"/>
                <a:gd name="T47" fmla="*/ 8 h 164"/>
                <a:gd name="T48" fmla="*/ 37 w 70"/>
                <a:gd name="T49" fmla="*/ 16 h 164"/>
                <a:gd name="T50" fmla="*/ 37 w 70"/>
                <a:gd name="T51" fmla="*/ 16 h 164"/>
                <a:gd name="T52" fmla="*/ 33 w 70"/>
                <a:gd name="T53" fmla="*/ 24 h 164"/>
                <a:gd name="T54" fmla="*/ 29 w 70"/>
                <a:gd name="T55" fmla="*/ 29 h 164"/>
                <a:gd name="T56" fmla="*/ 25 w 70"/>
                <a:gd name="T57" fmla="*/ 33 h 164"/>
                <a:gd name="T58" fmla="*/ 20 w 70"/>
                <a:gd name="T59" fmla="*/ 41 h 164"/>
                <a:gd name="T60" fmla="*/ 20 w 70"/>
                <a:gd name="T61" fmla="*/ 49 h 164"/>
                <a:gd name="T62" fmla="*/ 20 w 70"/>
                <a:gd name="T63" fmla="*/ 49 h 164"/>
                <a:gd name="T64" fmla="*/ 16 w 70"/>
                <a:gd name="T65" fmla="*/ 57 h 164"/>
                <a:gd name="T66" fmla="*/ 12 w 70"/>
                <a:gd name="T67" fmla="*/ 65 h 164"/>
                <a:gd name="T68" fmla="*/ 12 w 70"/>
                <a:gd name="T69" fmla="*/ 74 h 164"/>
                <a:gd name="T70" fmla="*/ 12 w 70"/>
                <a:gd name="T71" fmla="*/ 74 h 164"/>
                <a:gd name="T72" fmla="*/ 8 w 70"/>
                <a:gd name="T73" fmla="*/ 82 h 164"/>
                <a:gd name="T74" fmla="*/ 8 w 70"/>
                <a:gd name="T75" fmla="*/ 90 h 164"/>
                <a:gd name="T76" fmla="*/ 4 w 70"/>
                <a:gd name="T77" fmla="*/ 98 h 164"/>
                <a:gd name="T78" fmla="*/ 4 w 70"/>
                <a:gd name="T79" fmla="*/ 106 h 164"/>
                <a:gd name="T80" fmla="*/ 4 w 70"/>
                <a:gd name="T81" fmla="*/ 110 h 164"/>
                <a:gd name="T82" fmla="*/ 0 w 70"/>
                <a:gd name="T83" fmla="*/ 114 h 164"/>
                <a:gd name="T84" fmla="*/ 0 w 70"/>
                <a:gd name="T85" fmla="*/ 123 h 164"/>
                <a:gd name="T86" fmla="*/ 0 w 70"/>
                <a:gd name="T87" fmla="*/ 131 h 164"/>
                <a:gd name="T88" fmla="*/ 0 w 70"/>
                <a:gd name="T89" fmla="*/ 139 h 164"/>
                <a:gd name="T90" fmla="*/ 4 w 70"/>
                <a:gd name="T91" fmla="*/ 143 h 164"/>
                <a:gd name="T92" fmla="*/ 4 w 70"/>
                <a:gd name="T93" fmla="*/ 147 h 164"/>
                <a:gd name="T94" fmla="*/ 4 w 70"/>
                <a:gd name="T95" fmla="*/ 155 h 164"/>
                <a:gd name="T96" fmla="*/ 12 w 70"/>
                <a:gd name="T97" fmla="*/ 159 h 164"/>
                <a:gd name="T98" fmla="*/ 12 w 70"/>
                <a:gd name="T99" fmla="*/ 164 h 164"/>
                <a:gd name="T100" fmla="*/ 20 w 70"/>
                <a:gd name="T101" fmla="*/ 164 h 164"/>
                <a:gd name="T102" fmla="*/ 20 w 70"/>
                <a:gd name="T103" fmla="*/ 164 h 164"/>
                <a:gd name="T104" fmla="*/ 29 w 70"/>
                <a:gd name="T105" fmla="*/ 159 h 164"/>
                <a:gd name="T106" fmla="*/ 37 w 70"/>
                <a:gd name="T107" fmla="*/ 155 h 164"/>
                <a:gd name="T108" fmla="*/ 37 w 70"/>
                <a:gd name="T109" fmla="*/ 155 h 164"/>
                <a:gd name="T110" fmla="*/ 41 w 70"/>
                <a:gd name="T111" fmla="*/ 147 h 164"/>
                <a:gd name="T112" fmla="*/ 45 w 70"/>
                <a:gd name="T113" fmla="*/ 143 h 164"/>
                <a:gd name="T114" fmla="*/ 45 w 70"/>
                <a:gd name="T115" fmla="*/ 139 h 164"/>
                <a:gd name="T116" fmla="*/ 49 w 70"/>
                <a:gd name="T117" fmla="*/ 13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164">
                  <a:moveTo>
                    <a:pt x="49" y="131"/>
                  </a:moveTo>
                  <a:lnTo>
                    <a:pt x="53" y="127"/>
                  </a:lnTo>
                  <a:lnTo>
                    <a:pt x="53" y="123"/>
                  </a:lnTo>
                  <a:lnTo>
                    <a:pt x="57" y="114"/>
                  </a:lnTo>
                  <a:lnTo>
                    <a:pt x="61" y="106"/>
                  </a:lnTo>
                  <a:lnTo>
                    <a:pt x="61" y="106"/>
                  </a:lnTo>
                  <a:lnTo>
                    <a:pt x="61" y="98"/>
                  </a:lnTo>
                  <a:lnTo>
                    <a:pt x="65" y="90"/>
                  </a:lnTo>
                  <a:lnTo>
                    <a:pt x="65" y="82"/>
                  </a:lnTo>
                  <a:lnTo>
                    <a:pt x="65" y="74"/>
                  </a:lnTo>
                  <a:lnTo>
                    <a:pt x="65" y="65"/>
                  </a:lnTo>
                  <a:lnTo>
                    <a:pt x="70" y="61"/>
                  </a:lnTo>
                  <a:lnTo>
                    <a:pt x="70" y="57"/>
                  </a:lnTo>
                  <a:lnTo>
                    <a:pt x="70" y="49"/>
                  </a:lnTo>
                  <a:lnTo>
                    <a:pt x="70" y="41"/>
                  </a:lnTo>
                  <a:lnTo>
                    <a:pt x="65" y="41"/>
                  </a:lnTo>
                  <a:lnTo>
                    <a:pt x="65" y="33"/>
                  </a:lnTo>
                  <a:lnTo>
                    <a:pt x="65" y="24"/>
                  </a:lnTo>
                  <a:lnTo>
                    <a:pt x="61" y="16"/>
                  </a:lnTo>
                  <a:lnTo>
                    <a:pt x="61" y="8"/>
                  </a:lnTo>
                  <a:lnTo>
                    <a:pt x="61" y="4"/>
                  </a:lnTo>
                  <a:lnTo>
                    <a:pt x="53" y="0"/>
                  </a:lnTo>
                  <a:lnTo>
                    <a:pt x="45" y="8"/>
                  </a:lnTo>
                  <a:lnTo>
                    <a:pt x="45" y="8"/>
                  </a:lnTo>
                  <a:lnTo>
                    <a:pt x="37" y="16"/>
                  </a:lnTo>
                  <a:lnTo>
                    <a:pt x="37" y="16"/>
                  </a:lnTo>
                  <a:lnTo>
                    <a:pt x="33" y="24"/>
                  </a:lnTo>
                  <a:lnTo>
                    <a:pt x="29" y="29"/>
                  </a:lnTo>
                  <a:lnTo>
                    <a:pt x="25" y="33"/>
                  </a:lnTo>
                  <a:lnTo>
                    <a:pt x="20" y="41"/>
                  </a:lnTo>
                  <a:lnTo>
                    <a:pt x="20" y="49"/>
                  </a:lnTo>
                  <a:lnTo>
                    <a:pt x="20" y="49"/>
                  </a:lnTo>
                  <a:lnTo>
                    <a:pt x="16" y="57"/>
                  </a:lnTo>
                  <a:lnTo>
                    <a:pt x="12" y="65"/>
                  </a:lnTo>
                  <a:lnTo>
                    <a:pt x="12" y="74"/>
                  </a:lnTo>
                  <a:lnTo>
                    <a:pt x="12" y="74"/>
                  </a:lnTo>
                  <a:lnTo>
                    <a:pt x="8" y="82"/>
                  </a:lnTo>
                  <a:lnTo>
                    <a:pt x="8" y="90"/>
                  </a:lnTo>
                  <a:lnTo>
                    <a:pt x="4" y="98"/>
                  </a:lnTo>
                  <a:lnTo>
                    <a:pt x="4" y="106"/>
                  </a:lnTo>
                  <a:lnTo>
                    <a:pt x="4" y="110"/>
                  </a:lnTo>
                  <a:lnTo>
                    <a:pt x="0" y="114"/>
                  </a:lnTo>
                  <a:lnTo>
                    <a:pt x="0" y="123"/>
                  </a:lnTo>
                  <a:lnTo>
                    <a:pt x="0" y="131"/>
                  </a:lnTo>
                  <a:lnTo>
                    <a:pt x="0" y="139"/>
                  </a:lnTo>
                  <a:lnTo>
                    <a:pt x="4" y="143"/>
                  </a:lnTo>
                  <a:lnTo>
                    <a:pt x="4" y="147"/>
                  </a:lnTo>
                  <a:lnTo>
                    <a:pt x="4" y="155"/>
                  </a:lnTo>
                  <a:lnTo>
                    <a:pt x="12" y="159"/>
                  </a:lnTo>
                  <a:lnTo>
                    <a:pt x="12" y="164"/>
                  </a:lnTo>
                  <a:lnTo>
                    <a:pt x="20" y="164"/>
                  </a:lnTo>
                  <a:lnTo>
                    <a:pt x="20" y="164"/>
                  </a:lnTo>
                  <a:lnTo>
                    <a:pt x="29" y="159"/>
                  </a:lnTo>
                  <a:lnTo>
                    <a:pt x="37" y="155"/>
                  </a:lnTo>
                  <a:lnTo>
                    <a:pt x="37" y="155"/>
                  </a:lnTo>
                  <a:lnTo>
                    <a:pt x="41" y="147"/>
                  </a:lnTo>
                  <a:lnTo>
                    <a:pt x="45" y="143"/>
                  </a:lnTo>
                  <a:lnTo>
                    <a:pt x="45" y="139"/>
                  </a:lnTo>
                  <a:lnTo>
                    <a:pt x="49" y="13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28" name="Rectangle 1438"/>
            <p:cNvSpPr>
              <a:spLocks noChangeArrowheads="1"/>
            </p:cNvSpPr>
            <p:nvPr/>
          </p:nvSpPr>
          <p:spPr bwMode="auto">
            <a:xfrm>
              <a:off x="5292725" y="39068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9" name="Freeform 1439"/>
            <p:cNvSpPr>
              <a:spLocks/>
            </p:cNvSpPr>
            <p:nvPr/>
          </p:nvSpPr>
          <p:spPr bwMode="auto">
            <a:xfrm>
              <a:off x="5221288" y="3724276"/>
              <a:ext cx="96838" cy="227013"/>
            </a:xfrm>
            <a:custGeom>
              <a:avLst/>
              <a:gdLst>
                <a:gd name="T0" fmla="*/ 37 w 61"/>
                <a:gd name="T1" fmla="*/ 123 h 143"/>
                <a:gd name="T2" fmla="*/ 41 w 61"/>
                <a:gd name="T3" fmla="*/ 119 h 143"/>
                <a:gd name="T4" fmla="*/ 45 w 61"/>
                <a:gd name="T5" fmla="*/ 115 h 143"/>
                <a:gd name="T6" fmla="*/ 49 w 61"/>
                <a:gd name="T7" fmla="*/ 107 h 143"/>
                <a:gd name="T8" fmla="*/ 49 w 61"/>
                <a:gd name="T9" fmla="*/ 107 h 143"/>
                <a:gd name="T10" fmla="*/ 49 w 61"/>
                <a:gd name="T11" fmla="*/ 98 h 143"/>
                <a:gd name="T12" fmla="*/ 53 w 61"/>
                <a:gd name="T13" fmla="*/ 90 h 143"/>
                <a:gd name="T14" fmla="*/ 57 w 61"/>
                <a:gd name="T15" fmla="*/ 82 h 143"/>
                <a:gd name="T16" fmla="*/ 57 w 61"/>
                <a:gd name="T17" fmla="*/ 82 h 143"/>
                <a:gd name="T18" fmla="*/ 57 w 61"/>
                <a:gd name="T19" fmla="*/ 74 h 143"/>
                <a:gd name="T20" fmla="*/ 57 w 61"/>
                <a:gd name="T21" fmla="*/ 66 h 143"/>
                <a:gd name="T22" fmla="*/ 61 w 61"/>
                <a:gd name="T23" fmla="*/ 58 h 143"/>
                <a:gd name="T24" fmla="*/ 61 w 61"/>
                <a:gd name="T25" fmla="*/ 49 h 143"/>
                <a:gd name="T26" fmla="*/ 61 w 61"/>
                <a:gd name="T27" fmla="*/ 41 h 143"/>
                <a:gd name="T28" fmla="*/ 61 w 61"/>
                <a:gd name="T29" fmla="*/ 33 h 143"/>
                <a:gd name="T30" fmla="*/ 57 w 61"/>
                <a:gd name="T31" fmla="*/ 25 h 143"/>
                <a:gd name="T32" fmla="*/ 57 w 61"/>
                <a:gd name="T33" fmla="*/ 17 h 143"/>
                <a:gd name="T34" fmla="*/ 57 w 61"/>
                <a:gd name="T35" fmla="*/ 8 h 143"/>
                <a:gd name="T36" fmla="*/ 53 w 61"/>
                <a:gd name="T37" fmla="*/ 8 h 143"/>
                <a:gd name="T38" fmla="*/ 49 w 61"/>
                <a:gd name="T39" fmla="*/ 0 h 143"/>
                <a:gd name="T40" fmla="*/ 41 w 61"/>
                <a:gd name="T41" fmla="*/ 0 h 143"/>
                <a:gd name="T42" fmla="*/ 33 w 61"/>
                <a:gd name="T43" fmla="*/ 8 h 143"/>
                <a:gd name="T44" fmla="*/ 33 w 61"/>
                <a:gd name="T45" fmla="*/ 8 h 143"/>
                <a:gd name="T46" fmla="*/ 29 w 61"/>
                <a:gd name="T47" fmla="*/ 17 h 143"/>
                <a:gd name="T48" fmla="*/ 25 w 61"/>
                <a:gd name="T49" fmla="*/ 21 h 143"/>
                <a:gd name="T50" fmla="*/ 21 w 61"/>
                <a:gd name="T51" fmla="*/ 25 h 143"/>
                <a:gd name="T52" fmla="*/ 16 w 61"/>
                <a:gd name="T53" fmla="*/ 33 h 143"/>
                <a:gd name="T54" fmla="*/ 16 w 61"/>
                <a:gd name="T55" fmla="*/ 41 h 143"/>
                <a:gd name="T56" fmla="*/ 16 w 61"/>
                <a:gd name="T57" fmla="*/ 41 h 143"/>
                <a:gd name="T58" fmla="*/ 12 w 61"/>
                <a:gd name="T59" fmla="*/ 49 h 143"/>
                <a:gd name="T60" fmla="*/ 8 w 61"/>
                <a:gd name="T61" fmla="*/ 58 h 143"/>
                <a:gd name="T62" fmla="*/ 8 w 61"/>
                <a:gd name="T63" fmla="*/ 66 h 143"/>
                <a:gd name="T64" fmla="*/ 8 w 61"/>
                <a:gd name="T65" fmla="*/ 70 h 143"/>
                <a:gd name="T66" fmla="*/ 4 w 61"/>
                <a:gd name="T67" fmla="*/ 74 h 143"/>
                <a:gd name="T68" fmla="*/ 4 w 61"/>
                <a:gd name="T69" fmla="*/ 82 h 143"/>
                <a:gd name="T70" fmla="*/ 0 w 61"/>
                <a:gd name="T71" fmla="*/ 90 h 143"/>
                <a:gd name="T72" fmla="*/ 0 w 61"/>
                <a:gd name="T73" fmla="*/ 98 h 143"/>
                <a:gd name="T74" fmla="*/ 0 w 61"/>
                <a:gd name="T75" fmla="*/ 107 h 143"/>
                <a:gd name="T76" fmla="*/ 0 w 61"/>
                <a:gd name="T77" fmla="*/ 115 h 143"/>
                <a:gd name="T78" fmla="*/ 0 w 61"/>
                <a:gd name="T79" fmla="*/ 123 h 143"/>
                <a:gd name="T80" fmla="*/ 4 w 61"/>
                <a:gd name="T81" fmla="*/ 131 h 143"/>
                <a:gd name="T82" fmla="*/ 4 w 61"/>
                <a:gd name="T83" fmla="*/ 139 h 143"/>
                <a:gd name="T84" fmla="*/ 8 w 61"/>
                <a:gd name="T85" fmla="*/ 139 h 143"/>
                <a:gd name="T86" fmla="*/ 16 w 61"/>
                <a:gd name="T87" fmla="*/ 143 h 143"/>
                <a:gd name="T88" fmla="*/ 25 w 61"/>
                <a:gd name="T89" fmla="*/ 139 h 143"/>
                <a:gd name="T90" fmla="*/ 25 w 61"/>
                <a:gd name="T91" fmla="*/ 139 h 143"/>
                <a:gd name="T92" fmla="*/ 33 w 61"/>
                <a:gd name="T93" fmla="*/ 131 h 143"/>
                <a:gd name="T94" fmla="*/ 33 w 61"/>
                <a:gd name="T95" fmla="*/ 131 h 143"/>
                <a:gd name="T96" fmla="*/ 37 w 61"/>
                <a:gd name="T97" fmla="*/ 12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 h="143">
                  <a:moveTo>
                    <a:pt x="37" y="123"/>
                  </a:moveTo>
                  <a:lnTo>
                    <a:pt x="41" y="119"/>
                  </a:lnTo>
                  <a:lnTo>
                    <a:pt x="45" y="115"/>
                  </a:lnTo>
                  <a:lnTo>
                    <a:pt x="49" y="107"/>
                  </a:lnTo>
                  <a:lnTo>
                    <a:pt x="49" y="107"/>
                  </a:lnTo>
                  <a:lnTo>
                    <a:pt x="49" y="98"/>
                  </a:lnTo>
                  <a:lnTo>
                    <a:pt x="53" y="90"/>
                  </a:lnTo>
                  <a:lnTo>
                    <a:pt x="57" y="82"/>
                  </a:lnTo>
                  <a:lnTo>
                    <a:pt x="57" y="82"/>
                  </a:lnTo>
                  <a:lnTo>
                    <a:pt x="57" y="74"/>
                  </a:lnTo>
                  <a:lnTo>
                    <a:pt x="57" y="66"/>
                  </a:lnTo>
                  <a:lnTo>
                    <a:pt x="61" y="58"/>
                  </a:lnTo>
                  <a:lnTo>
                    <a:pt x="61" y="49"/>
                  </a:lnTo>
                  <a:lnTo>
                    <a:pt x="61" y="41"/>
                  </a:lnTo>
                  <a:lnTo>
                    <a:pt x="61" y="33"/>
                  </a:lnTo>
                  <a:lnTo>
                    <a:pt x="57" y="25"/>
                  </a:lnTo>
                  <a:lnTo>
                    <a:pt x="57" y="17"/>
                  </a:lnTo>
                  <a:lnTo>
                    <a:pt x="57" y="8"/>
                  </a:lnTo>
                  <a:lnTo>
                    <a:pt x="53" y="8"/>
                  </a:lnTo>
                  <a:lnTo>
                    <a:pt x="49" y="0"/>
                  </a:lnTo>
                  <a:lnTo>
                    <a:pt x="41" y="0"/>
                  </a:lnTo>
                  <a:lnTo>
                    <a:pt x="33" y="8"/>
                  </a:lnTo>
                  <a:lnTo>
                    <a:pt x="33" y="8"/>
                  </a:lnTo>
                  <a:lnTo>
                    <a:pt x="29" y="17"/>
                  </a:lnTo>
                  <a:lnTo>
                    <a:pt x="25" y="21"/>
                  </a:lnTo>
                  <a:lnTo>
                    <a:pt x="21" y="25"/>
                  </a:lnTo>
                  <a:lnTo>
                    <a:pt x="16" y="33"/>
                  </a:lnTo>
                  <a:lnTo>
                    <a:pt x="16" y="41"/>
                  </a:lnTo>
                  <a:lnTo>
                    <a:pt x="16" y="41"/>
                  </a:lnTo>
                  <a:lnTo>
                    <a:pt x="12" y="49"/>
                  </a:lnTo>
                  <a:lnTo>
                    <a:pt x="8" y="58"/>
                  </a:lnTo>
                  <a:lnTo>
                    <a:pt x="8" y="66"/>
                  </a:lnTo>
                  <a:lnTo>
                    <a:pt x="8" y="70"/>
                  </a:lnTo>
                  <a:lnTo>
                    <a:pt x="4" y="74"/>
                  </a:lnTo>
                  <a:lnTo>
                    <a:pt x="4" y="82"/>
                  </a:lnTo>
                  <a:lnTo>
                    <a:pt x="0" y="90"/>
                  </a:lnTo>
                  <a:lnTo>
                    <a:pt x="0" y="98"/>
                  </a:lnTo>
                  <a:lnTo>
                    <a:pt x="0" y="107"/>
                  </a:lnTo>
                  <a:lnTo>
                    <a:pt x="0" y="115"/>
                  </a:lnTo>
                  <a:lnTo>
                    <a:pt x="0" y="123"/>
                  </a:lnTo>
                  <a:lnTo>
                    <a:pt x="4" y="131"/>
                  </a:lnTo>
                  <a:lnTo>
                    <a:pt x="4" y="139"/>
                  </a:lnTo>
                  <a:lnTo>
                    <a:pt x="8" y="139"/>
                  </a:lnTo>
                  <a:lnTo>
                    <a:pt x="16" y="143"/>
                  </a:lnTo>
                  <a:lnTo>
                    <a:pt x="25" y="139"/>
                  </a:lnTo>
                  <a:lnTo>
                    <a:pt x="25" y="139"/>
                  </a:lnTo>
                  <a:lnTo>
                    <a:pt x="33" y="131"/>
                  </a:lnTo>
                  <a:lnTo>
                    <a:pt x="33" y="131"/>
                  </a:lnTo>
                  <a:lnTo>
                    <a:pt x="37" y="12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30" name="Rectangle 1440"/>
            <p:cNvSpPr>
              <a:spLocks noChangeArrowheads="1"/>
            </p:cNvSpPr>
            <p:nvPr/>
          </p:nvSpPr>
          <p:spPr bwMode="auto">
            <a:xfrm>
              <a:off x="5280025" y="39195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1" name="Freeform 1441"/>
            <p:cNvSpPr>
              <a:spLocks/>
            </p:cNvSpPr>
            <p:nvPr/>
          </p:nvSpPr>
          <p:spPr bwMode="auto">
            <a:xfrm>
              <a:off x="5221288" y="3744914"/>
              <a:ext cx="90488" cy="193675"/>
            </a:xfrm>
            <a:custGeom>
              <a:avLst/>
              <a:gdLst>
                <a:gd name="T0" fmla="*/ 8 w 57"/>
                <a:gd name="T1" fmla="*/ 69 h 122"/>
                <a:gd name="T2" fmla="*/ 8 w 57"/>
                <a:gd name="T3" fmla="*/ 69 h 122"/>
                <a:gd name="T4" fmla="*/ 4 w 57"/>
                <a:gd name="T5" fmla="*/ 77 h 122"/>
                <a:gd name="T6" fmla="*/ 4 w 57"/>
                <a:gd name="T7" fmla="*/ 85 h 122"/>
                <a:gd name="T8" fmla="*/ 0 w 57"/>
                <a:gd name="T9" fmla="*/ 94 h 122"/>
                <a:gd name="T10" fmla="*/ 4 w 57"/>
                <a:gd name="T11" fmla="*/ 102 h 122"/>
                <a:gd name="T12" fmla="*/ 4 w 57"/>
                <a:gd name="T13" fmla="*/ 110 h 122"/>
                <a:gd name="T14" fmla="*/ 4 w 57"/>
                <a:gd name="T15" fmla="*/ 118 h 122"/>
                <a:gd name="T16" fmla="*/ 8 w 57"/>
                <a:gd name="T17" fmla="*/ 118 h 122"/>
                <a:gd name="T18" fmla="*/ 16 w 57"/>
                <a:gd name="T19" fmla="*/ 122 h 122"/>
                <a:gd name="T20" fmla="*/ 25 w 57"/>
                <a:gd name="T21" fmla="*/ 122 h 122"/>
                <a:gd name="T22" fmla="*/ 29 w 57"/>
                <a:gd name="T23" fmla="*/ 118 h 122"/>
                <a:gd name="T24" fmla="*/ 33 w 57"/>
                <a:gd name="T25" fmla="*/ 114 h 122"/>
                <a:gd name="T26" fmla="*/ 37 w 57"/>
                <a:gd name="T27" fmla="*/ 110 h 122"/>
                <a:gd name="T28" fmla="*/ 41 w 57"/>
                <a:gd name="T29" fmla="*/ 102 h 122"/>
                <a:gd name="T30" fmla="*/ 41 w 57"/>
                <a:gd name="T31" fmla="*/ 102 h 122"/>
                <a:gd name="T32" fmla="*/ 45 w 57"/>
                <a:gd name="T33" fmla="*/ 94 h 122"/>
                <a:gd name="T34" fmla="*/ 49 w 57"/>
                <a:gd name="T35" fmla="*/ 85 h 122"/>
                <a:gd name="T36" fmla="*/ 49 w 57"/>
                <a:gd name="T37" fmla="*/ 85 h 122"/>
                <a:gd name="T38" fmla="*/ 49 w 57"/>
                <a:gd name="T39" fmla="*/ 77 h 122"/>
                <a:gd name="T40" fmla="*/ 53 w 57"/>
                <a:gd name="T41" fmla="*/ 69 h 122"/>
                <a:gd name="T42" fmla="*/ 53 w 57"/>
                <a:gd name="T43" fmla="*/ 61 h 122"/>
                <a:gd name="T44" fmla="*/ 57 w 57"/>
                <a:gd name="T45" fmla="*/ 53 h 122"/>
                <a:gd name="T46" fmla="*/ 57 w 57"/>
                <a:gd name="T47" fmla="*/ 53 h 122"/>
                <a:gd name="T48" fmla="*/ 57 w 57"/>
                <a:gd name="T49" fmla="*/ 45 h 122"/>
                <a:gd name="T50" fmla="*/ 57 w 57"/>
                <a:gd name="T51" fmla="*/ 36 h 122"/>
                <a:gd name="T52" fmla="*/ 57 w 57"/>
                <a:gd name="T53" fmla="*/ 28 h 122"/>
                <a:gd name="T54" fmla="*/ 57 w 57"/>
                <a:gd name="T55" fmla="*/ 20 h 122"/>
                <a:gd name="T56" fmla="*/ 53 w 57"/>
                <a:gd name="T57" fmla="*/ 20 h 122"/>
                <a:gd name="T58" fmla="*/ 53 w 57"/>
                <a:gd name="T59" fmla="*/ 12 h 122"/>
                <a:gd name="T60" fmla="*/ 49 w 57"/>
                <a:gd name="T61" fmla="*/ 4 h 122"/>
                <a:gd name="T62" fmla="*/ 49 w 57"/>
                <a:gd name="T63" fmla="*/ 0 h 122"/>
                <a:gd name="T64" fmla="*/ 41 w 57"/>
                <a:gd name="T65" fmla="*/ 0 h 122"/>
                <a:gd name="T66" fmla="*/ 33 w 57"/>
                <a:gd name="T67" fmla="*/ 4 h 122"/>
                <a:gd name="T68" fmla="*/ 33 w 57"/>
                <a:gd name="T69" fmla="*/ 4 h 122"/>
                <a:gd name="T70" fmla="*/ 25 w 57"/>
                <a:gd name="T71" fmla="*/ 12 h 122"/>
                <a:gd name="T72" fmla="*/ 25 w 57"/>
                <a:gd name="T73" fmla="*/ 16 h 122"/>
                <a:gd name="T74" fmla="*/ 21 w 57"/>
                <a:gd name="T75" fmla="*/ 20 h 122"/>
                <a:gd name="T76" fmla="*/ 16 w 57"/>
                <a:gd name="T77" fmla="*/ 28 h 122"/>
                <a:gd name="T78" fmla="*/ 16 w 57"/>
                <a:gd name="T79" fmla="*/ 36 h 122"/>
                <a:gd name="T80" fmla="*/ 16 w 57"/>
                <a:gd name="T81" fmla="*/ 36 h 122"/>
                <a:gd name="T82" fmla="*/ 12 w 57"/>
                <a:gd name="T83" fmla="*/ 45 h 122"/>
                <a:gd name="T84" fmla="*/ 12 w 57"/>
                <a:gd name="T85" fmla="*/ 53 h 122"/>
                <a:gd name="T86" fmla="*/ 8 w 57"/>
                <a:gd name="T87" fmla="*/ 61 h 122"/>
                <a:gd name="T88" fmla="*/ 8 w 57"/>
                <a:gd name="T89" fmla="*/ 6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 h="122">
                  <a:moveTo>
                    <a:pt x="8" y="69"/>
                  </a:moveTo>
                  <a:lnTo>
                    <a:pt x="8" y="69"/>
                  </a:lnTo>
                  <a:lnTo>
                    <a:pt x="4" y="77"/>
                  </a:lnTo>
                  <a:lnTo>
                    <a:pt x="4" y="85"/>
                  </a:lnTo>
                  <a:lnTo>
                    <a:pt x="0" y="94"/>
                  </a:lnTo>
                  <a:lnTo>
                    <a:pt x="4" y="102"/>
                  </a:lnTo>
                  <a:lnTo>
                    <a:pt x="4" y="110"/>
                  </a:lnTo>
                  <a:lnTo>
                    <a:pt x="4" y="118"/>
                  </a:lnTo>
                  <a:lnTo>
                    <a:pt x="8" y="118"/>
                  </a:lnTo>
                  <a:lnTo>
                    <a:pt x="16" y="122"/>
                  </a:lnTo>
                  <a:lnTo>
                    <a:pt x="25" y="122"/>
                  </a:lnTo>
                  <a:lnTo>
                    <a:pt x="29" y="118"/>
                  </a:lnTo>
                  <a:lnTo>
                    <a:pt x="33" y="114"/>
                  </a:lnTo>
                  <a:lnTo>
                    <a:pt x="37" y="110"/>
                  </a:lnTo>
                  <a:lnTo>
                    <a:pt x="41" y="102"/>
                  </a:lnTo>
                  <a:lnTo>
                    <a:pt x="41" y="102"/>
                  </a:lnTo>
                  <a:lnTo>
                    <a:pt x="45" y="94"/>
                  </a:lnTo>
                  <a:lnTo>
                    <a:pt x="49" y="85"/>
                  </a:lnTo>
                  <a:lnTo>
                    <a:pt x="49" y="85"/>
                  </a:lnTo>
                  <a:lnTo>
                    <a:pt x="49" y="77"/>
                  </a:lnTo>
                  <a:lnTo>
                    <a:pt x="53" y="69"/>
                  </a:lnTo>
                  <a:lnTo>
                    <a:pt x="53" y="61"/>
                  </a:lnTo>
                  <a:lnTo>
                    <a:pt x="57" y="53"/>
                  </a:lnTo>
                  <a:lnTo>
                    <a:pt x="57" y="53"/>
                  </a:lnTo>
                  <a:lnTo>
                    <a:pt x="57" y="45"/>
                  </a:lnTo>
                  <a:lnTo>
                    <a:pt x="57" y="36"/>
                  </a:lnTo>
                  <a:lnTo>
                    <a:pt x="57" y="28"/>
                  </a:lnTo>
                  <a:lnTo>
                    <a:pt x="57" y="20"/>
                  </a:lnTo>
                  <a:lnTo>
                    <a:pt x="53" y="20"/>
                  </a:lnTo>
                  <a:lnTo>
                    <a:pt x="53" y="12"/>
                  </a:lnTo>
                  <a:lnTo>
                    <a:pt x="49" y="4"/>
                  </a:lnTo>
                  <a:lnTo>
                    <a:pt x="49" y="0"/>
                  </a:lnTo>
                  <a:lnTo>
                    <a:pt x="41" y="0"/>
                  </a:lnTo>
                  <a:lnTo>
                    <a:pt x="33" y="4"/>
                  </a:lnTo>
                  <a:lnTo>
                    <a:pt x="33" y="4"/>
                  </a:lnTo>
                  <a:lnTo>
                    <a:pt x="25" y="12"/>
                  </a:lnTo>
                  <a:lnTo>
                    <a:pt x="25" y="16"/>
                  </a:lnTo>
                  <a:lnTo>
                    <a:pt x="21" y="20"/>
                  </a:lnTo>
                  <a:lnTo>
                    <a:pt x="16" y="28"/>
                  </a:lnTo>
                  <a:lnTo>
                    <a:pt x="16" y="36"/>
                  </a:lnTo>
                  <a:lnTo>
                    <a:pt x="16" y="36"/>
                  </a:lnTo>
                  <a:lnTo>
                    <a:pt x="12" y="45"/>
                  </a:lnTo>
                  <a:lnTo>
                    <a:pt x="12" y="53"/>
                  </a:lnTo>
                  <a:lnTo>
                    <a:pt x="8" y="61"/>
                  </a:lnTo>
                  <a:lnTo>
                    <a:pt x="8" y="6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32" name="Rectangle 1442"/>
            <p:cNvSpPr>
              <a:spLocks noChangeArrowheads="1"/>
            </p:cNvSpPr>
            <p:nvPr/>
          </p:nvSpPr>
          <p:spPr bwMode="auto">
            <a:xfrm>
              <a:off x="5233988" y="38544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3" name="Freeform 1443"/>
            <p:cNvSpPr>
              <a:spLocks/>
            </p:cNvSpPr>
            <p:nvPr/>
          </p:nvSpPr>
          <p:spPr bwMode="auto">
            <a:xfrm>
              <a:off x="5227638" y="3757614"/>
              <a:ext cx="77788" cy="174625"/>
            </a:xfrm>
            <a:custGeom>
              <a:avLst/>
              <a:gdLst>
                <a:gd name="T0" fmla="*/ 4 w 49"/>
                <a:gd name="T1" fmla="*/ 69 h 110"/>
                <a:gd name="T2" fmla="*/ 4 w 49"/>
                <a:gd name="T3" fmla="*/ 69 h 110"/>
                <a:gd name="T4" fmla="*/ 0 w 49"/>
                <a:gd name="T5" fmla="*/ 77 h 110"/>
                <a:gd name="T6" fmla="*/ 0 w 49"/>
                <a:gd name="T7" fmla="*/ 86 h 110"/>
                <a:gd name="T8" fmla="*/ 0 w 49"/>
                <a:gd name="T9" fmla="*/ 94 h 110"/>
                <a:gd name="T10" fmla="*/ 4 w 49"/>
                <a:gd name="T11" fmla="*/ 98 h 110"/>
                <a:gd name="T12" fmla="*/ 4 w 49"/>
                <a:gd name="T13" fmla="*/ 102 h 110"/>
                <a:gd name="T14" fmla="*/ 8 w 49"/>
                <a:gd name="T15" fmla="*/ 110 h 110"/>
                <a:gd name="T16" fmla="*/ 12 w 49"/>
                <a:gd name="T17" fmla="*/ 110 h 110"/>
                <a:gd name="T18" fmla="*/ 21 w 49"/>
                <a:gd name="T19" fmla="*/ 110 h 110"/>
                <a:gd name="T20" fmla="*/ 21 w 49"/>
                <a:gd name="T21" fmla="*/ 110 h 110"/>
                <a:gd name="T22" fmla="*/ 29 w 49"/>
                <a:gd name="T23" fmla="*/ 102 h 110"/>
                <a:gd name="T24" fmla="*/ 29 w 49"/>
                <a:gd name="T25" fmla="*/ 102 h 110"/>
                <a:gd name="T26" fmla="*/ 33 w 49"/>
                <a:gd name="T27" fmla="*/ 94 h 110"/>
                <a:gd name="T28" fmla="*/ 37 w 49"/>
                <a:gd name="T29" fmla="*/ 90 h 110"/>
                <a:gd name="T30" fmla="*/ 37 w 49"/>
                <a:gd name="T31" fmla="*/ 86 h 110"/>
                <a:gd name="T32" fmla="*/ 41 w 49"/>
                <a:gd name="T33" fmla="*/ 77 h 110"/>
                <a:gd name="T34" fmla="*/ 45 w 49"/>
                <a:gd name="T35" fmla="*/ 69 h 110"/>
                <a:gd name="T36" fmla="*/ 45 w 49"/>
                <a:gd name="T37" fmla="*/ 69 h 110"/>
                <a:gd name="T38" fmla="*/ 45 w 49"/>
                <a:gd name="T39" fmla="*/ 61 h 110"/>
                <a:gd name="T40" fmla="*/ 49 w 49"/>
                <a:gd name="T41" fmla="*/ 53 h 110"/>
                <a:gd name="T42" fmla="*/ 49 w 49"/>
                <a:gd name="T43" fmla="*/ 45 h 110"/>
                <a:gd name="T44" fmla="*/ 49 w 49"/>
                <a:gd name="T45" fmla="*/ 37 h 110"/>
                <a:gd name="T46" fmla="*/ 49 w 49"/>
                <a:gd name="T47" fmla="*/ 28 h 110"/>
                <a:gd name="T48" fmla="*/ 49 w 49"/>
                <a:gd name="T49" fmla="*/ 20 h 110"/>
                <a:gd name="T50" fmla="*/ 45 w 49"/>
                <a:gd name="T51" fmla="*/ 12 h 110"/>
                <a:gd name="T52" fmla="*/ 45 w 49"/>
                <a:gd name="T53" fmla="*/ 4 h 110"/>
                <a:gd name="T54" fmla="*/ 41 w 49"/>
                <a:gd name="T55" fmla="*/ 4 h 110"/>
                <a:gd name="T56" fmla="*/ 37 w 49"/>
                <a:gd name="T57" fmla="*/ 0 h 110"/>
                <a:gd name="T58" fmla="*/ 29 w 49"/>
                <a:gd name="T59" fmla="*/ 4 h 110"/>
                <a:gd name="T60" fmla="*/ 29 w 49"/>
                <a:gd name="T61" fmla="*/ 4 h 110"/>
                <a:gd name="T62" fmla="*/ 21 w 49"/>
                <a:gd name="T63" fmla="*/ 12 h 110"/>
                <a:gd name="T64" fmla="*/ 21 w 49"/>
                <a:gd name="T65" fmla="*/ 16 h 110"/>
                <a:gd name="T66" fmla="*/ 17 w 49"/>
                <a:gd name="T67" fmla="*/ 20 h 110"/>
                <a:gd name="T68" fmla="*/ 12 w 49"/>
                <a:gd name="T69" fmla="*/ 28 h 110"/>
                <a:gd name="T70" fmla="*/ 12 w 49"/>
                <a:gd name="T71" fmla="*/ 37 h 110"/>
                <a:gd name="T72" fmla="*/ 12 w 49"/>
                <a:gd name="T73" fmla="*/ 37 h 110"/>
                <a:gd name="T74" fmla="*/ 8 w 49"/>
                <a:gd name="T75" fmla="*/ 45 h 110"/>
                <a:gd name="T76" fmla="*/ 8 w 49"/>
                <a:gd name="T77" fmla="*/ 53 h 110"/>
                <a:gd name="T78" fmla="*/ 4 w 49"/>
                <a:gd name="T79" fmla="*/ 61 h 110"/>
                <a:gd name="T80" fmla="*/ 4 w 49"/>
                <a:gd name="T81" fmla="*/ 6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110">
                  <a:moveTo>
                    <a:pt x="4" y="69"/>
                  </a:moveTo>
                  <a:lnTo>
                    <a:pt x="4" y="69"/>
                  </a:lnTo>
                  <a:lnTo>
                    <a:pt x="0" y="77"/>
                  </a:lnTo>
                  <a:lnTo>
                    <a:pt x="0" y="86"/>
                  </a:lnTo>
                  <a:lnTo>
                    <a:pt x="0" y="94"/>
                  </a:lnTo>
                  <a:lnTo>
                    <a:pt x="4" y="98"/>
                  </a:lnTo>
                  <a:lnTo>
                    <a:pt x="4" y="102"/>
                  </a:lnTo>
                  <a:lnTo>
                    <a:pt x="8" y="110"/>
                  </a:lnTo>
                  <a:lnTo>
                    <a:pt x="12" y="110"/>
                  </a:lnTo>
                  <a:lnTo>
                    <a:pt x="21" y="110"/>
                  </a:lnTo>
                  <a:lnTo>
                    <a:pt x="21" y="110"/>
                  </a:lnTo>
                  <a:lnTo>
                    <a:pt x="29" y="102"/>
                  </a:lnTo>
                  <a:lnTo>
                    <a:pt x="29" y="102"/>
                  </a:lnTo>
                  <a:lnTo>
                    <a:pt x="33" y="94"/>
                  </a:lnTo>
                  <a:lnTo>
                    <a:pt x="37" y="90"/>
                  </a:lnTo>
                  <a:lnTo>
                    <a:pt x="37" y="86"/>
                  </a:lnTo>
                  <a:lnTo>
                    <a:pt x="41" y="77"/>
                  </a:lnTo>
                  <a:lnTo>
                    <a:pt x="45" y="69"/>
                  </a:lnTo>
                  <a:lnTo>
                    <a:pt x="45" y="69"/>
                  </a:lnTo>
                  <a:lnTo>
                    <a:pt x="45" y="61"/>
                  </a:lnTo>
                  <a:lnTo>
                    <a:pt x="49" y="53"/>
                  </a:lnTo>
                  <a:lnTo>
                    <a:pt x="49" y="45"/>
                  </a:lnTo>
                  <a:lnTo>
                    <a:pt x="49" y="37"/>
                  </a:lnTo>
                  <a:lnTo>
                    <a:pt x="49" y="28"/>
                  </a:lnTo>
                  <a:lnTo>
                    <a:pt x="49" y="20"/>
                  </a:lnTo>
                  <a:lnTo>
                    <a:pt x="45" y="12"/>
                  </a:lnTo>
                  <a:lnTo>
                    <a:pt x="45" y="4"/>
                  </a:lnTo>
                  <a:lnTo>
                    <a:pt x="41" y="4"/>
                  </a:lnTo>
                  <a:lnTo>
                    <a:pt x="37" y="0"/>
                  </a:lnTo>
                  <a:lnTo>
                    <a:pt x="29" y="4"/>
                  </a:lnTo>
                  <a:lnTo>
                    <a:pt x="29" y="4"/>
                  </a:lnTo>
                  <a:lnTo>
                    <a:pt x="21" y="12"/>
                  </a:lnTo>
                  <a:lnTo>
                    <a:pt x="21" y="16"/>
                  </a:lnTo>
                  <a:lnTo>
                    <a:pt x="17" y="20"/>
                  </a:lnTo>
                  <a:lnTo>
                    <a:pt x="12" y="28"/>
                  </a:lnTo>
                  <a:lnTo>
                    <a:pt x="12" y="37"/>
                  </a:lnTo>
                  <a:lnTo>
                    <a:pt x="12" y="37"/>
                  </a:lnTo>
                  <a:lnTo>
                    <a:pt x="8" y="45"/>
                  </a:lnTo>
                  <a:lnTo>
                    <a:pt x="8" y="53"/>
                  </a:lnTo>
                  <a:lnTo>
                    <a:pt x="4" y="61"/>
                  </a:lnTo>
                  <a:lnTo>
                    <a:pt x="4" y="6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34" name="Rectangle 1444"/>
            <p:cNvSpPr>
              <a:spLocks noChangeArrowheads="1"/>
            </p:cNvSpPr>
            <p:nvPr/>
          </p:nvSpPr>
          <p:spPr bwMode="auto">
            <a:xfrm>
              <a:off x="5233988" y="38671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5" name="Freeform 1445"/>
            <p:cNvSpPr>
              <a:spLocks/>
            </p:cNvSpPr>
            <p:nvPr/>
          </p:nvSpPr>
          <p:spPr bwMode="auto">
            <a:xfrm>
              <a:off x="5233988" y="3770314"/>
              <a:ext cx="65088" cy="149225"/>
            </a:xfrm>
            <a:custGeom>
              <a:avLst/>
              <a:gdLst>
                <a:gd name="T0" fmla="*/ 29 w 41"/>
                <a:gd name="T1" fmla="*/ 78 h 94"/>
                <a:gd name="T2" fmla="*/ 33 w 41"/>
                <a:gd name="T3" fmla="*/ 74 h 94"/>
                <a:gd name="T4" fmla="*/ 33 w 41"/>
                <a:gd name="T5" fmla="*/ 69 h 94"/>
                <a:gd name="T6" fmla="*/ 37 w 41"/>
                <a:gd name="T7" fmla="*/ 61 h 94"/>
                <a:gd name="T8" fmla="*/ 37 w 41"/>
                <a:gd name="T9" fmla="*/ 53 h 94"/>
                <a:gd name="T10" fmla="*/ 41 w 41"/>
                <a:gd name="T11" fmla="*/ 49 h 94"/>
                <a:gd name="T12" fmla="*/ 41 w 41"/>
                <a:gd name="T13" fmla="*/ 45 h 94"/>
                <a:gd name="T14" fmla="*/ 41 w 41"/>
                <a:gd name="T15" fmla="*/ 37 h 94"/>
                <a:gd name="T16" fmla="*/ 41 w 41"/>
                <a:gd name="T17" fmla="*/ 29 h 94"/>
                <a:gd name="T18" fmla="*/ 41 w 41"/>
                <a:gd name="T19" fmla="*/ 20 h 94"/>
                <a:gd name="T20" fmla="*/ 41 w 41"/>
                <a:gd name="T21" fmla="*/ 12 h 94"/>
                <a:gd name="T22" fmla="*/ 41 w 41"/>
                <a:gd name="T23" fmla="*/ 8 h 94"/>
                <a:gd name="T24" fmla="*/ 37 w 41"/>
                <a:gd name="T25" fmla="*/ 4 h 94"/>
                <a:gd name="T26" fmla="*/ 33 w 41"/>
                <a:gd name="T27" fmla="*/ 0 h 94"/>
                <a:gd name="T28" fmla="*/ 25 w 41"/>
                <a:gd name="T29" fmla="*/ 0 h 94"/>
                <a:gd name="T30" fmla="*/ 21 w 41"/>
                <a:gd name="T31" fmla="*/ 4 h 94"/>
                <a:gd name="T32" fmla="*/ 17 w 41"/>
                <a:gd name="T33" fmla="*/ 12 h 94"/>
                <a:gd name="T34" fmla="*/ 17 w 41"/>
                <a:gd name="T35" fmla="*/ 16 h 94"/>
                <a:gd name="T36" fmla="*/ 13 w 41"/>
                <a:gd name="T37" fmla="*/ 20 h 94"/>
                <a:gd name="T38" fmla="*/ 8 w 41"/>
                <a:gd name="T39" fmla="*/ 29 h 94"/>
                <a:gd name="T40" fmla="*/ 8 w 41"/>
                <a:gd name="T41" fmla="*/ 37 h 94"/>
                <a:gd name="T42" fmla="*/ 8 w 41"/>
                <a:gd name="T43" fmla="*/ 41 h 94"/>
                <a:gd name="T44" fmla="*/ 4 w 41"/>
                <a:gd name="T45" fmla="*/ 45 h 94"/>
                <a:gd name="T46" fmla="*/ 4 w 41"/>
                <a:gd name="T47" fmla="*/ 53 h 94"/>
                <a:gd name="T48" fmla="*/ 0 w 41"/>
                <a:gd name="T49" fmla="*/ 61 h 94"/>
                <a:gd name="T50" fmla="*/ 0 w 41"/>
                <a:gd name="T51" fmla="*/ 69 h 94"/>
                <a:gd name="T52" fmla="*/ 0 w 41"/>
                <a:gd name="T53" fmla="*/ 78 h 94"/>
                <a:gd name="T54" fmla="*/ 0 w 41"/>
                <a:gd name="T55" fmla="*/ 86 h 94"/>
                <a:gd name="T56" fmla="*/ 4 w 41"/>
                <a:gd name="T57" fmla="*/ 94 h 94"/>
                <a:gd name="T58" fmla="*/ 8 w 41"/>
                <a:gd name="T59" fmla="*/ 94 h 94"/>
                <a:gd name="T60" fmla="*/ 17 w 41"/>
                <a:gd name="T61" fmla="*/ 94 h 94"/>
                <a:gd name="T62" fmla="*/ 21 w 41"/>
                <a:gd name="T63" fmla="*/ 94 h 94"/>
                <a:gd name="T64" fmla="*/ 25 w 41"/>
                <a:gd name="T65" fmla="*/ 90 h 94"/>
                <a:gd name="T66" fmla="*/ 25 w 41"/>
                <a:gd name="T67" fmla="*/ 86 h 94"/>
                <a:gd name="T68" fmla="*/ 29 w 41"/>
                <a:gd name="T69" fmla="*/ 7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1" h="94">
                  <a:moveTo>
                    <a:pt x="29" y="78"/>
                  </a:moveTo>
                  <a:lnTo>
                    <a:pt x="33" y="74"/>
                  </a:lnTo>
                  <a:lnTo>
                    <a:pt x="33" y="69"/>
                  </a:lnTo>
                  <a:lnTo>
                    <a:pt x="37" y="61"/>
                  </a:lnTo>
                  <a:lnTo>
                    <a:pt x="37" y="53"/>
                  </a:lnTo>
                  <a:lnTo>
                    <a:pt x="41" y="49"/>
                  </a:lnTo>
                  <a:lnTo>
                    <a:pt x="41" y="45"/>
                  </a:lnTo>
                  <a:lnTo>
                    <a:pt x="41" y="37"/>
                  </a:lnTo>
                  <a:lnTo>
                    <a:pt x="41" y="29"/>
                  </a:lnTo>
                  <a:lnTo>
                    <a:pt x="41" y="20"/>
                  </a:lnTo>
                  <a:lnTo>
                    <a:pt x="41" y="12"/>
                  </a:lnTo>
                  <a:lnTo>
                    <a:pt x="41" y="8"/>
                  </a:lnTo>
                  <a:lnTo>
                    <a:pt x="37" y="4"/>
                  </a:lnTo>
                  <a:lnTo>
                    <a:pt x="33" y="0"/>
                  </a:lnTo>
                  <a:lnTo>
                    <a:pt x="25" y="0"/>
                  </a:lnTo>
                  <a:lnTo>
                    <a:pt x="21" y="4"/>
                  </a:lnTo>
                  <a:lnTo>
                    <a:pt x="17" y="12"/>
                  </a:lnTo>
                  <a:lnTo>
                    <a:pt x="17" y="16"/>
                  </a:lnTo>
                  <a:lnTo>
                    <a:pt x="13" y="20"/>
                  </a:lnTo>
                  <a:lnTo>
                    <a:pt x="8" y="29"/>
                  </a:lnTo>
                  <a:lnTo>
                    <a:pt x="8" y="37"/>
                  </a:lnTo>
                  <a:lnTo>
                    <a:pt x="8" y="41"/>
                  </a:lnTo>
                  <a:lnTo>
                    <a:pt x="4" y="45"/>
                  </a:lnTo>
                  <a:lnTo>
                    <a:pt x="4" y="53"/>
                  </a:lnTo>
                  <a:lnTo>
                    <a:pt x="0" y="61"/>
                  </a:lnTo>
                  <a:lnTo>
                    <a:pt x="0" y="69"/>
                  </a:lnTo>
                  <a:lnTo>
                    <a:pt x="0" y="78"/>
                  </a:lnTo>
                  <a:lnTo>
                    <a:pt x="0" y="86"/>
                  </a:lnTo>
                  <a:lnTo>
                    <a:pt x="4" y="94"/>
                  </a:lnTo>
                  <a:lnTo>
                    <a:pt x="8" y="94"/>
                  </a:lnTo>
                  <a:lnTo>
                    <a:pt x="17" y="94"/>
                  </a:lnTo>
                  <a:lnTo>
                    <a:pt x="21" y="94"/>
                  </a:lnTo>
                  <a:lnTo>
                    <a:pt x="25" y="90"/>
                  </a:lnTo>
                  <a:lnTo>
                    <a:pt x="25" y="86"/>
                  </a:lnTo>
                  <a:lnTo>
                    <a:pt x="29" y="7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36" name="Rectangle 1446"/>
            <p:cNvSpPr>
              <a:spLocks noChangeArrowheads="1"/>
            </p:cNvSpPr>
            <p:nvPr/>
          </p:nvSpPr>
          <p:spPr bwMode="auto">
            <a:xfrm>
              <a:off x="5280025" y="389413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7" name="Freeform 1447"/>
            <p:cNvSpPr>
              <a:spLocks/>
            </p:cNvSpPr>
            <p:nvPr/>
          </p:nvSpPr>
          <p:spPr bwMode="auto">
            <a:xfrm>
              <a:off x="5240338" y="3783014"/>
              <a:ext cx="52388" cy="130175"/>
            </a:xfrm>
            <a:custGeom>
              <a:avLst/>
              <a:gdLst>
                <a:gd name="T0" fmla="*/ 4 w 33"/>
                <a:gd name="T1" fmla="*/ 37 h 82"/>
                <a:gd name="T2" fmla="*/ 4 w 33"/>
                <a:gd name="T3" fmla="*/ 41 h 82"/>
                <a:gd name="T4" fmla="*/ 0 w 33"/>
                <a:gd name="T5" fmla="*/ 45 h 82"/>
                <a:gd name="T6" fmla="*/ 0 w 33"/>
                <a:gd name="T7" fmla="*/ 53 h 82"/>
                <a:gd name="T8" fmla="*/ 0 w 33"/>
                <a:gd name="T9" fmla="*/ 61 h 82"/>
                <a:gd name="T10" fmla="*/ 0 w 33"/>
                <a:gd name="T11" fmla="*/ 70 h 82"/>
                <a:gd name="T12" fmla="*/ 0 w 33"/>
                <a:gd name="T13" fmla="*/ 78 h 82"/>
                <a:gd name="T14" fmla="*/ 4 w 33"/>
                <a:gd name="T15" fmla="*/ 82 h 82"/>
                <a:gd name="T16" fmla="*/ 13 w 33"/>
                <a:gd name="T17" fmla="*/ 82 h 82"/>
                <a:gd name="T18" fmla="*/ 17 w 33"/>
                <a:gd name="T19" fmla="*/ 78 h 82"/>
                <a:gd name="T20" fmla="*/ 21 w 33"/>
                <a:gd name="T21" fmla="*/ 74 h 82"/>
                <a:gd name="T22" fmla="*/ 25 w 33"/>
                <a:gd name="T23" fmla="*/ 70 h 82"/>
                <a:gd name="T24" fmla="*/ 29 w 33"/>
                <a:gd name="T25" fmla="*/ 61 h 82"/>
                <a:gd name="T26" fmla="*/ 29 w 33"/>
                <a:gd name="T27" fmla="*/ 61 h 82"/>
                <a:gd name="T28" fmla="*/ 29 w 33"/>
                <a:gd name="T29" fmla="*/ 53 h 82"/>
                <a:gd name="T30" fmla="*/ 33 w 33"/>
                <a:gd name="T31" fmla="*/ 45 h 82"/>
                <a:gd name="T32" fmla="*/ 33 w 33"/>
                <a:gd name="T33" fmla="*/ 37 h 82"/>
                <a:gd name="T34" fmla="*/ 33 w 33"/>
                <a:gd name="T35" fmla="*/ 29 h 82"/>
                <a:gd name="T36" fmla="*/ 33 w 33"/>
                <a:gd name="T37" fmla="*/ 21 h 82"/>
                <a:gd name="T38" fmla="*/ 33 w 33"/>
                <a:gd name="T39" fmla="*/ 12 h 82"/>
                <a:gd name="T40" fmla="*/ 29 w 33"/>
                <a:gd name="T41" fmla="*/ 4 h 82"/>
                <a:gd name="T42" fmla="*/ 29 w 33"/>
                <a:gd name="T43" fmla="*/ 0 h 82"/>
                <a:gd name="T44" fmla="*/ 21 w 33"/>
                <a:gd name="T45" fmla="*/ 0 h 82"/>
                <a:gd name="T46" fmla="*/ 17 w 33"/>
                <a:gd name="T47" fmla="*/ 4 h 82"/>
                <a:gd name="T48" fmla="*/ 13 w 33"/>
                <a:gd name="T49" fmla="*/ 12 h 82"/>
                <a:gd name="T50" fmla="*/ 13 w 33"/>
                <a:gd name="T51" fmla="*/ 16 h 82"/>
                <a:gd name="T52" fmla="*/ 9 w 33"/>
                <a:gd name="T53" fmla="*/ 21 h 82"/>
                <a:gd name="T54" fmla="*/ 9 w 33"/>
                <a:gd name="T55" fmla="*/ 29 h 82"/>
                <a:gd name="T56" fmla="*/ 4 w 33"/>
                <a:gd name="T57" fmla="*/ 3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 h="82">
                  <a:moveTo>
                    <a:pt x="4" y="37"/>
                  </a:moveTo>
                  <a:lnTo>
                    <a:pt x="4" y="41"/>
                  </a:lnTo>
                  <a:lnTo>
                    <a:pt x="0" y="45"/>
                  </a:lnTo>
                  <a:lnTo>
                    <a:pt x="0" y="53"/>
                  </a:lnTo>
                  <a:lnTo>
                    <a:pt x="0" y="61"/>
                  </a:lnTo>
                  <a:lnTo>
                    <a:pt x="0" y="70"/>
                  </a:lnTo>
                  <a:lnTo>
                    <a:pt x="0" y="78"/>
                  </a:lnTo>
                  <a:lnTo>
                    <a:pt x="4" y="82"/>
                  </a:lnTo>
                  <a:lnTo>
                    <a:pt x="13" y="82"/>
                  </a:lnTo>
                  <a:lnTo>
                    <a:pt x="17" y="78"/>
                  </a:lnTo>
                  <a:lnTo>
                    <a:pt x="21" y="74"/>
                  </a:lnTo>
                  <a:lnTo>
                    <a:pt x="25" y="70"/>
                  </a:lnTo>
                  <a:lnTo>
                    <a:pt x="29" y="61"/>
                  </a:lnTo>
                  <a:lnTo>
                    <a:pt x="29" y="61"/>
                  </a:lnTo>
                  <a:lnTo>
                    <a:pt x="29" y="53"/>
                  </a:lnTo>
                  <a:lnTo>
                    <a:pt x="33" y="45"/>
                  </a:lnTo>
                  <a:lnTo>
                    <a:pt x="33" y="37"/>
                  </a:lnTo>
                  <a:lnTo>
                    <a:pt x="33" y="29"/>
                  </a:lnTo>
                  <a:lnTo>
                    <a:pt x="33" y="21"/>
                  </a:lnTo>
                  <a:lnTo>
                    <a:pt x="33" y="12"/>
                  </a:lnTo>
                  <a:lnTo>
                    <a:pt x="29" y="4"/>
                  </a:lnTo>
                  <a:lnTo>
                    <a:pt x="29" y="0"/>
                  </a:lnTo>
                  <a:lnTo>
                    <a:pt x="21" y="0"/>
                  </a:lnTo>
                  <a:lnTo>
                    <a:pt x="17" y="4"/>
                  </a:lnTo>
                  <a:lnTo>
                    <a:pt x="13" y="12"/>
                  </a:lnTo>
                  <a:lnTo>
                    <a:pt x="13" y="16"/>
                  </a:lnTo>
                  <a:lnTo>
                    <a:pt x="9" y="21"/>
                  </a:lnTo>
                  <a:lnTo>
                    <a:pt x="9" y="29"/>
                  </a:lnTo>
                  <a:lnTo>
                    <a:pt x="4"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38" name="Rectangle 1448"/>
            <p:cNvSpPr>
              <a:spLocks noChangeArrowheads="1"/>
            </p:cNvSpPr>
            <p:nvPr/>
          </p:nvSpPr>
          <p:spPr bwMode="auto">
            <a:xfrm>
              <a:off x="5246688" y="38417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9" name="Freeform 1449"/>
            <p:cNvSpPr>
              <a:spLocks/>
            </p:cNvSpPr>
            <p:nvPr/>
          </p:nvSpPr>
          <p:spPr bwMode="auto">
            <a:xfrm>
              <a:off x="5240338" y="3802064"/>
              <a:ext cx="46038" cy="98425"/>
            </a:xfrm>
            <a:custGeom>
              <a:avLst/>
              <a:gdLst>
                <a:gd name="T0" fmla="*/ 25 w 29"/>
                <a:gd name="T1" fmla="*/ 41 h 62"/>
                <a:gd name="T2" fmla="*/ 29 w 29"/>
                <a:gd name="T3" fmla="*/ 37 h 62"/>
                <a:gd name="T4" fmla="*/ 29 w 29"/>
                <a:gd name="T5" fmla="*/ 33 h 62"/>
                <a:gd name="T6" fmla="*/ 29 w 29"/>
                <a:gd name="T7" fmla="*/ 25 h 62"/>
                <a:gd name="T8" fmla="*/ 29 w 29"/>
                <a:gd name="T9" fmla="*/ 17 h 62"/>
                <a:gd name="T10" fmla="*/ 29 w 29"/>
                <a:gd name="T11" fmla="*/ 9 h 62"/>
                <a:gd name="T12" fmla="*/ 29 w 29"/>
                <a:gd name="T13" fmla="*/ 0 h 62"/>
                <a:gd name="T14" fmla="*/ 21 w 29"/>
                <a:gd name="T15" fmla="*/ 0 h 62"/>
                <a:gd name="T16" fmla="*/ 17 w 29"/>
                <a:gd name="T17" fmla="*/ 9 h 62"/>
                <a:gd name="T18" fmla="*/ 13 w 29"/>
                <a:gd name="T19" fmla="*/ 13 h 62"/>
                <a:gd name="T20" fmla="*/ 9 w 29"/>
                <a:gd name="T21" fmla="*/ 17 h 62"/>
                <a:gd name="T22" fmla="*/ 9 w 29"/>
                <a:gd name="T23" fmla="*/ 25 h 62"/>
                <a:gd name="T24" fmla="*/ 9 w 29"/>
                <a:gd name="T25" fmla="*/ 33 h 62"/>
                <a:gd name="T26" fmla="*/ 4 w 29"/>
                <a:gd name="T27" fmla="*/ 41 h 62"/>
                <a:gd name="T28" fmla="*/ 4 w 29"/>
                <a:gd name="T29" fmla="*/ 45 h 62"/>
                <a:gd name="T30" fmla="*/ 0 w 29"/>
                <a:gd name="T31" fmla="*/ 49 h 62"/>
                <a:gd name="T32" fmla="*/ 0 w 29"/>
                <a:gd name="T33" fmla="*/ 58 h 62"/>
                <a:gd name="T34" fmla="*/ 4 w 29"/>
                <a:gd name="T35" fmla="*/ 58 h 62"/>
                <a:gd name="T36" fmla="*/ 13 w 29"/>
                <a:gd name="T37" fmla="*/ 62 h 62"/>
                <a:gd name="T38" fmla="*/ 21 w 29"/>
                <a:gd name="T39" fmla="*/ 58 h 62"/>
                <a:gd name="T40" fmla="*/ 21 w 29"/>
                <a:gd name="T41" fmla="*/ 58 h 62"/>
                <a:gd name="T42" fmla="*/ 21 w 29"/>
                <a:gd name="T43" fmla="*/ 49 h 62"/>
                <a:gd name="T44" fmla="*/ 25 w 29"/>
                <a:gd name="T4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 h="62">
                  <a:moveTo>
                    <a:pt x="25" y="41"/>
                  </a:moveTo>
                  <a:lnTo>
                    <a:pt x="29" y="37"/>
                  </a:lnTo>
                  <a:lnTo>
                    <a:pt x="29" y="33"/>
                  </a:lnTo>
                  <a:lnTo>
                    <a:pt x="29" y="25"/>
                  </a:lnTo>
                  <a:lnTo>
                    <a:pt x="29" y="17"/>
                  </a:lnTo>
                  <a:lnTo>
                    <a:pt x="29" y="9"/>
                  </a:lnTo>
                  <a:lnTo>
                    <a:pt x="29" y="0"/>
                  </a:lnTo>
                  <a:lnTo>
                    <a:pt x="21" y="0"/>
                  </a:lnTo>
                  <a:lnTo>
                    <a:pt x="17" y="9"/>
                  </a:lnTo>
                  <a:lnTo>
                    <a:pt x="13" y="13"/>
                  </a:lnTo>
                  <a:lnTo>
                    <a:pt x="9" y="17"/>
                  </a:lnTo>
                  <a:lnTo>
                    <a:pt x="9" y="25"/>
                  </a:lnTo>
                  <a:lnTo>
                    <a:pt x="9" y="33"/>
                  </a:lnTo>
                  <a:lnTo>
                    <a:pt x="4" y="41"/>
                  </a:lnTo>
                  <a:lnTo>
                    <a:pt x="4" y="45"/>
                  </a:lnTo>
                  <a:lnTo>
                    <a:pt x="0" y="49"/>
                  </a:lnTo>
                  <a:lnTo>
                    <a:pt x="0" y="58"/>
                  </a:lnTo>
                  <a:lnTo>
                    <a:pt x="4" y="58"/>
                  </a:lnTo>
                  <a:lnTo>
                    <a:pt x="13" y="62"/>
                  </a:lnTo>
                  <a:lnTo>
                    <a:pt x="21" y="58"/>
                  </a:lnTo>
                  <a:lnTo>
                    <a:pt x="21" y="58"/>
                  </a:lnTo>
                  <a:lnTo>
                    <a:pt x="21" y="49"/>
                  </a:lnTo>
                  <a:lnTo>
                    <a:pt x="25" y="4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40" name="Rectangle 1450"/>
            <p:cNvSpPr>
              <a:spLocks noChangeArrowheads="1"/>
            </p:cNvSpPr>
            <p:nvPr/>
          </p:nvSpPr>
          <p:spPr bwMode="auto">
            <a:xfrm>
              <a:off x="5280025" y="38671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41" name="Freeform 1451"/>
            <p:cNvSpPr>
              <a:spLocks/>
            </p:cNvSpPr>
            <p:nvPr/>
          </p:nvSpPr>
          <p:spPr bwMode="auto">
            <a:xfrm>
              <a:off x="5254625" y="3816351"/>
              <a:ext cx="25400" cy="77788"/>
            </a:xfrm>
            <a:custGeom>
              <a:avLst/>
              <a:gdLst>
                <a:gd name="T0" fmla="*/ 16 w 16"/>
                <a:gd name="T1" fmla="*/ 24 h 49"/>
                <a:gd name="T2" fmla="*/ 16 w 16"/>
                <a:gd name="T3" fmla="*/ 16 h 49"/>
                <a:gd name="T4" fmla="*/ 16 w 16"/>
                <a:gd name="T5" fmla="*/ 8 h 49"/>
                <a:gd name="T6" fmla="*/ 12 w 16"/>
                <a:gd name="T7" fmla="*/ 0 h 49"/>
                <a:gd name="T8" fmla="*/ 8 w 16"/>
                <a:gd name="T9" fmla="*/ 8 h 49"/>
                <a:gd name="T10" fmla="*/ 4 w 16"/>
                <a:gd name="T11" fmla="*/ 16 h 49"/>
                <a:gd name="T12" fmla="*/ 4 w 16"/>
                <a:gd name="T13" fmla="*/ 20 h 49"/>
                <a:gd name="T14" fmla="*/ 0 w 16"/>
                <a:gd name="T15" fmla="*/ 24 h 49"/>
                <a:gd name="T16" fmla="*/ 0 w 16"/>
                <a:gd name="T17" fmla="*/ 32 h 49"/>
                <a:gd name="T18" fmla="*/ 0 w 16"/>
                <a:gd name="T19" fmla="*/ 40 h 49"/>
                <a:gd name="T20" fmla="*/ 0 w 16"/>
                <a:gd name="T21" fmla="*/ 49 h 49"/>
                <a:gd name="T22" fmla="*/ 4 w 16"/>
                <a:gd name="T23" fmla="*/ 49 h 49"/>
                <a:gd name="T24" fmla="*/ 4 w 16"/>
                <a:gd name="T25" fmla="*/ 49 h 49"/>
                <a:gd name="T26" fmla="*/ 12 w 16"/>
                <a:gd name="T27" fmla="*/ 40 h 49"/>
                <a:gd name="T28" fmla="*/ 12 w 16"/>
                <a:gd name="T29" fmla="*/ 40 h 49"/>
                <a:gd name="T30" fmla="*/ 12 w 16"/>
                <a:gd name="T31" fmla="*/ 32 h 49"/>
                <a:gd name="T32" fmla="*/ 16 w 16"/>
                <a:gd name="T33"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49">
                  <a:moveTo>
                    <a:pt x="16" y="24"/>
                  </a:moveTo>
                  <a:lnTo>
                    <a:pt x="16" y="16"/>
                  </a:lnTo>
                  <a:lnTo>
                    <a:pt x="16" y="8"/>
                  </a:lnTo>
                  <a:lnTo>
                    <a:pt x="12" y="0"/>
                  </a:lnTo>
                  <a:lnTo>
                    <a:pt x="8" y="8"/>
                  </a:lnTo>
                  <a:lnTo>
                    <a:pt x="4" y="16"/>
                  </a:lnTo>
                  <a:lnTo>
                    <a:pt x="4" y="20"/>
                  </a:lnTo>
                  <a:lnTo>
                    <a:pt x="0" y="24"/>
                  </a:lnTo>
                  <a:lnTo>
                    <a:pt x="0" y="32"/>
                  </a:lnTo>
                  <a:lnTo>
                    <a:pt x="0" y="40"/>
                  </a:lnTo>
                  <a:lnTo>
                    <a:pt x="0" y="49"/>
                  </a:lnTo>
                  <a:lnTo>
                    <a:pt x="4" y="49"/>
                  </a:lnTo>
                  <a:lnTo>
                    <a:pt x="4" y="49"/>
                  </a:lnTo>
                  <a:lnTo>
                    <a:pt x="12" y="40"/>
                  </a:lnTo>
                  <a:lnTo>
                    <a:pt x="12" y="40"/>
                  </a:lnTo>
                  <a:lnTo>
                    <a:pt x="12" y="32"/>
                  </a:lnTo>
                  <a:lnTo>
                    <a:pt x="16" y="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42" name="Rectangle 1452"/>
            <p:cNvSpPr>
              <a:spLocks noChangeArrowheads="1"/>
            </p:cNvSpPr>
            <p:nvPr/>
          </p:nvSpPr>
          <p:spPr bwMode="auto">
            <a:xfrm>
              <a:off x="5280025" y="385445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pic>
          <p:nvPicPr>
            <p:cNvPr id="243" name="Picture 145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0913" y="2613026"/>
              <a:ext cx="1662113"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 name="Picture 145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60913" y="2613026"/>
              <a:ext cx="1662113"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 name="Freeform 1455"/>
            <p:cNvSpPr>
              <a:spLocks/>
            </p:cNvSpPr>
            <p:nvPr/>
          </p:nvSpPr>
          <p:spPr bwMode="auto">
            <a:xfrm>
              <a:off x="4760913" y="2613026"/>
              <a:ext cx="1662113" cy="1663700"/>
            </a:xfrm>
            <a:custGeom>
              <a:avLst/>
              <a:gdLst>
                <a:gd name="T0" fmla="*/ 0 w 1047"/>
                <a:gd name="T1" fmla="*/ 0 h 1048"/>
                <a:gd name="T2" fmla="*/ 1047 w 1047"/>
                <a:gd name="T3" fmla="*/ 0 h 1048"/>
                <a:gd name="T4" fmla="*/ 1047 w 1047"/>
                <a:gd name="T5" fmla="*/ 1048 h 1048"/>
                <a:gd name="T6" fmla="*/ 0 w 1047"/>
                <a:gd name="T7" fmla="*/ 1048 h 1048"/>
                <a:gd name="T8" fmla="*/ 0 w 1047"/>
                <a:gd name="T9" fmla="*/ 0 h 1048"/>
                <a:gd name="T10" fmla="*/ 0 w 1047"/>
                <a:gd name="T11" fmla="*/ 0 h 1048"/>
              </a:gdLst>
              <a:ahLst/>
              <a:cxnLst>
                <a:cxn ang="0">
                  <a:pos x="T0" y="T1"/>
                </a:cxn>
                <a:cxn ang="0">
                  <a:pos x="T2" y="T3"/>
                </a:cxn>
                <a:cxn ang="0">
                  <a:pos x="T4" y="T5"/>
                </a:cxn>
                <a:cxn ang="0">
                  <a:pos x="T6" y="T7"/>
                </a:cxn>
                <a:cxn ang="0">
                  <a:pos x="T8" y="T9"/>
                </a:cxn>
                <a:cxn ang="0">
                  <a:pos x="T10" y="T11"/>
                </a:cxn>
              </a:cxnLst>
              <a:rect l="0" t="0" r="r" b="b"/>
              <a:pathLst>
                <a:path w="1047" h="1048">
                  <a:moveTo>
                    <a:pt x="0" y="0"/>
                  </a:moveTo>
                  <a:lnTo>
                    <a:pt x="1047" y="0"/>
                  </a:lnTo>
                  <a:lnTo>
                    <a:pt x="1047" y="1048"/>
                  </a:lnTo>
                  <a:lnTo>
                    <a:pt x="0" y="1048"/>
                  </a:lnTo>
                  <a:lnTo>
                    <a:pt x="0"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246" name="Rectangle 1456"/>
            <p:cNvSpPr>
              <a:spLocks noChangeArrowheads="1"/>
            </p:cNvSpPr>
            <p:nvPr/>
          </p:nvSpPr>
          <p:spPr bwMode="auto">
            <a:xfrm>
              <a:off x="513080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47" name="Rectangle 1457"/>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48" name="Rectangle 1458"/>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49" name="Rectangle 1459"/>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0" name="Rectangle 1460"/>
            <p:cNvSpPr>
              <a:spLocks noChangeArrowheads="1"/>
            </p:cNvSpPr>
            <p:nvPr/>
          </p:nvSpPr>
          <p:spPr bwMode="auto">
            <a:xfrm>
              <a:off x="51308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1" name="Rectangle 1461"/>
            <p:cNvSpPr>
              <a:spLocks noChangeArrowheads="1"/>
            </p:cNvSpPr>
            <p:nvPr/>
          </p:nvSpPr>
          <p:spPr bwMode="auto">
            <a:xfrm>
              <a:off x="5124450"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2" name="Rectangle 1462"/>
            <p:cNvSpPr>
              <a:spLocks noChangeArrowheads="1"/>
            </p:cNvSpPr>
            <p:nvPr/>
          </p:nvSpPr>
          <p:spPr bwMode="auto">
            <a:xfrm>
              <a:off x="51308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3" name="Rectangle 1463"/>
            <p:cNvSpPr>
              <a:spLocks noChangeArrowheads="1"/>
            </p:cNvSpPr>
            <p:nvPr/>
          </p:nvSpPr>
          <p:spPr bwMode="auto">
            <a:xfrm>
              <a:off x="51308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4" name="Rectangle 1464"/>
            <p:cNvSpPr>
              <a:spLocks noChangeArrowheads="1"/>
            </p:cNvSpPr>
            <p:nvPr/>
          </p:nvSpPr>
          <p:spPr bwMode="auto">
            <a:xfrm>
              <a:off x="51308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5" name="Rectangle 1465"/>
            <p:cNvSpPr>
              <a:spLocks noChangeArrowheads="1"/>
            </p:cNvSpPr>
            <p:nvPr/>
          </p:nvSpPr>
          <p:spPr bwMode="auto">
            <a:xfrm>
              <a:off x="51308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6" name="Rectangle 1466"/>
            <p:cNvSpPr>
              <a:spLocks noChangeArrowheads="1"/>
            </p:cNvSpPr>
            <p:nvPr/>
          </p:nvSpPr>
          <p:spPr bwMode="auto">
            <a:xfrm>
              <a:off x="512445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7" name="Rectangle 1467"/>
            <p:cNvSpPr>
              <a:spLocks noChangeArrowheads="1"/>
            </p:cNvSpPr>
            <p:nvPr/>
          </p:nvSpPr>
          <p:spPr bwMode="auto">
            <a:xfrm>
              <a:off x="51308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8" name="Rectangle 1468"/>
            <p:cNvSpPr>
              <a:spLocks noChangeArrowheads="1"/>
            </p:cNvSpPr>
            <p:nvPr/>
          </p:nvSpPr>
          <p:spPr bwMode="auto">
            <a:xfrm>
              <a:off x="51244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9" name="Rectangle 1469"/>
            <p:cNvSpPr>
              <a:spLocks noChangeArrowheads="1"/>
            </p:cNvSpPr>
            <p:nvPr/>
          </p:nvSpPr>
          <p:spPr bwMode="auto">
            <a:xfrm>
              <a:off x="51244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0" name="Rectangle 1470"/>
            <p:cNvSpPr>
              <a:spLocks noChangeArrowheads="1"/>
            </p:cNvSpPr>
            <p:nvPr/>
          </p:nvSpPr>
          <p:spPr bwMode="auto">
            <a:xfrm>
              <a:off x="5111750"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1" name="Rectangle 1471"/>
            <p:cNvSpPr>
              <a:spLocks noChangeArrowheads="1"/>
            </p:cNvSpPr>
            <p:nvPr/>
          </p:nvSpPr>
          <p:spPr bwMode="auto">
            <a:xfrm>
              <a:off x="51181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2" name="Rectangle 1472"/>
            <p:cNvSpPr>
              <a:spLocks noChangeArrowheads="1"/>
            </p:cNvSpPr>
            <p:nvPr/>
          </p:nvSpPr>
          <p:spPr bwMode="auto">
            <a:xfrm>
              <a:off x="51117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3" name="Rectangle 1473"/>
            <p:cNvSpPr>
              <a:spLocks noChangeArrowheads="1"/>
            </p:cNvSpPr>
            <p:nvPr/>
          </p:nvSpPr>
          <p:spPr bwMode="auto">
            <a:xfrm>
              <a:off x="51117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4" name="Rectangle 1474"/>
            <p:cNvSpPr>
              <a:spLocks noChangeArrowheads="1"/>
            </p:cNvSpPr>
            <p:nvPr/>
          </p:nvSpPr>
          <p:spPr bwMode="auto">
            <a:xfrm>
              <a:off x="5103813" y="4276726"/>
              <a:ext cx="7938"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5" name="Rectangle 1475"/>
            <p:cNvSpPr>
              <a:spLocks noChangeArrowheads="1"/>
            </p:cNvSpPr>
            <p:nvPr/>
          </p:nvSpPr>
          <p:spPr bwMode="auto">
            <a:xfrm>
              <a:off x="5097463" y="4276726"/>
              <a:ext cx="14288"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6" name="Rectangle 1476"/>
            <p:cNvSpPr>
              <a:spLocks noChangeArrowheads="1"/>
            </p:cNvSpPr>
            <p:nvPr/>
          </p:nvSpPr>
          <p:spPr bwMode="auto">
            <a:xfrm>
              <a:off x="507206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7" name="Rectangle 1477"/>
            <p:cNvSpPr>
              <a:spLocks noChangeArrowheads="1"/>
            </p:cNvSpPr>
            <p:nvPr/>
          </p:nvSpPr>
          <p:spPr bwMode="auto">
            <a:xfrm>
              <a:off x="50403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8" name="Rectangle 1478"/>
            <p:cNvSpPr>
              <a:spLocks noChangeArrowheads="1"/>
            </p:cNvSpPr>
            <p:nvPr/>
          </p:nvSpPr>
          <p:spPr bwMode="auto">
            <a:xfrm>
              <a:off x="5013325"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9" name="Rectangle 1479"/>
            <p:cNvSpPr>
              <a:spLocks noChangeArrowheads="1"/>
            </p:cNvSpPr>
            <p:nvPr/>
          </p:nvSpPr>
          <p:spPr bwMode="auto">
            <a:xfrm>
              <a:off x="4975225"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0" name="Rectangle 1480"/>
            <p:cNvSpPr>
              <a:spLocks noChangeArrowheads="1"/>
            </p:cNvSpPr>
            <p:nvPr/>
          </p:nvSpPr>
          <p:spPr bwMode="auto">
            <a:xfrm>
              <a:off x="49545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1" name="Rectangle 1481"/>
            <p:cNvSpPr>
              <a:spLocks noChangeArrowheads="1"/>
            </p:cNvSpPr>
            <p:nvPr/>
          </p:nvSpPr>
          <p:spPr bwMode="auto">
            <a:xfrm>
              <a:off x="49291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2" name="Rectangle 1482"/>
            <p:cNvSpPr>
              <a:spLocks noChangeArrowheads="1"/>
            </p:cNvSpPr>
            <p:nvPr/>
          </p:nvSpPr>
          <p:spPr bwMode="auto">
            <a:xfrm>
              <a:off x="49037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3" name="Rectangle 1483"/>
            <p:cNvSpPr>
              <a:spLocks noChangeArrowheads="1"/>
            </p:cNvSpPr>
            <p:nvPr/>
          </p:nvSpPr>
          <p:spPr bwMode="auto">
            <a:xfrm>
              <a:off x="4883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4" name="Rectangle 1484"/>
            <p:cNvSpPr>
              <a:spLocks noChangeArrowheads="1"/>
            </p:cNvSpPr>
            <p:nvPr/>
          </p:nvSpPr>
          <p:spPr bwMode="auto">
            <a:xfrm>
              <a:off x="485775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5" name="Rectangle 1485"/>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6" name="Rectangle 1486"/>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7" name="Rectangle 1487"/>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8" name="Rectangle 1488"/>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9" name="Rectangle 1489"/>
            <p:cNvSpPr>
              <a:spLocks noChangeArrowheads="1"/>
            </p:cNvSpPr>
            <p:nvPr/>
          </p:nvSpPr>
          <p:spPr bwMode="auto">
            <a:xfrm>
              <a:off x="5130800"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0" name="Rectangle 1490"/>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1" name="Rectangle 1491"/>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2" name="Rectangle 1492"/>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3" name="Rectangle 1493"/>
            <p:cNvSpPr>
              <a:spLocks noChangeArrowheads="1"/>
            </p:cNvSpPr>
            <p:nvPr/>
          </p:nvSpPr>
          <p:spPr bwMode="auto">
            <a:xfrm>
              <a:off x="51371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4" name="Rectangle 1494"/>
            <p:cNvSpPr>
              <a:spLocks noChangeArrowheads="1"/>
            </p:cNvSpPr>
            <p:nvPr/>
          </p:nvSpPr>
          <p:spPr bwMode="auto">
            <a:xfrm>
              <a:off x="513080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5" name="Rectangle 1495"/>
            <p:cNvSpPr>
              <a:spLocks noChangeArrowheads="1"/>
            </p:cNvSpPr>
            <p:nvPr/>
          </p:nvSpPr>
          <p:spPr bwMode="auto">
            <a:xfrm>
              <a:off x="51435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6" name="Rectangle 1496"/>
            <p:cNvSpPr>
              <a:spLocks noChangeArrowheads="1"/>
            </p:cNvSpPr>
            <p:nvPr/>
          </p:nvSpPr>
          <p:spPr bwMode="auto">
            <a:xfrm>
              <a:off x="51435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7" name="Rectangle 1497"/>
            <p:cNvSpPr>
              <a:spLocks noChangeArrowheads="1"/>
            </p:cNvSpPr>
            <p:nvPr/>
          </p:nvSpPr>
          <p:spPr bwMode="auto">
            <a:xfrm>
              <a:off x="51498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8" name="Rectangle 1498"/>
            <p:cNvSpPr>
              <a:spLocks noChangeArrowheads="1"/>
            </p:cNvSpPr>
            <p:nvPr/>
          </p:nvSpPr>
          <p:spPr bwMode="auto">
            <a:xfrm>
              <a:off x="5143500"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9" name="Rectangle 1499"/>
            <p:cNvSpPr>
              <a:spLocks noChangeArrowheads="1"/>
            </p:cNvSpPr>
            <p:nvPr/>
          </p:nvSpPr>
          <p:spPr bwMode="auto">
            <a:xfrm>
              <a:off x="51562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0" name="Rectangle 1500"/>
            <p:cNvSpPr>
              <a:spLocks noChangeArrowheads="1"/>
            </p:cNvSpPr>
            <p:nvPr/>
          </p:nvSpPr>
          <p:spPr bwMode="auto">
            <a:xfrm>
              <a:off x="515620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1" name="Rectangle 1501"/>
            <p:cNvSpPr>
              <a:spLocks noChangeArrowheads="1"/>
            </p:cNvSpPr>
            <p:nvPr/>
          </p:nvSpPr>
          <p:spPr bwMode="auto">
            <a:xfrm>
              <a:off x="51625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2" name="Rectangle 1502"/>
            <p:cNvSpPr>
              <a:spLocks noChangeArrowheads="1"/>
            </p:cNvSpPr>
            <p:nvPr/>
          </p:nvSpPr>
          <p:spPr bwMode="auto">
            <a:xfrm>
              <a:off x="51625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3" name="Rectangle 1503"/>
            <p:cNvSpPr>
              <a:spLocks noChangeArrowheads="1"/>
            </p:cNvSpPr>
            <p:nvPr/>
          </p:nvSpPr>
          <p:spPr bwMode="auto">
            <a:xfrm>
              <a:off x="516255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4" name="Rectangle 1504"/>
            <p:cNvSpPr>
              <a:spLocks noChangeArrowheads="1"/>
            </p:cNvSpPr>
            <p:nvPr/>
          </p:nvSpPr>
          <p:spPr bwMode="auto">
            <a:xfrm>
              <a:off x="51958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5" name="Rectangle 1505"/>
            <p:cNvSpPr>
              <a:spLocks noChangeArrowheads="1"/>
            </p:cNvSpPr>
            <p:nvPr/>
          </p:nvSpPr>
          <p:spPr bwMode="auto">
            <a:xfrm>
              <a:off x="522763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6" name="Rectangle 1506"/>
            <p:cNvSpPr>
              <a:spLocks noChangeArrowheads="1"/>
            </p:cNvSpPr>
            <p:nvPr/>
          </p:nvSpPr>
          <p:spPr bwMode="auto">
            <a:xfrm>
              <a:off x="5260975"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7" name="Rectangle 1507"/>
            <p:cNvSpPr>
              <a:spLocks noChangeArrowheads="1"/>
            </p:cNvSpPr>
            <p:nvPr/>
          </p:nvSpPr>
          <p:spPr bwMode="auto">
            <a:xfrm>
              <a:off x="5280025"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8" name="Rectangle 1508"/>
            <p:cNvSpPr>
              <a:spLocks noChangeArrowheads="1"/>
            </p:cNvSpPr>
            <p:nvPr/>
          </p:nvSpPr>
          <p:spPr bwMode="auto">
            <a:xfrm>
              <a:off x="5311775"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9" name="Rectangle 1509"/>
            <p:cNvSpPr>
              <a:spLocks noChangeArrowheads="1"/>
            </p:cNvSpPr>
            <p:nvPr/>
          </p:nvSpPr>
          <p:spPr bwMode="auto">
            <a:xfrm>
              <a:off x="533876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0" name="Rectangle 1510"/>
            <p:cNvSpPr>
              <a:spLocks noChangeArrowheads="1"/>
            </p:cNvSpPr>
            <p:nvPr/>
          </p:nvSpPr>
          <p:spPr bwMode="auto">
            <a:xfrm>
              <a:off x="536416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1" name="Rectangle 1511"/>
            <p:cNvSpPr>
              <a:spLocks noChangeArrowheads="1"/>
            </p:cNvSpPr>
            <p:nvPr/>
          </p:nvSpPr>
          <p:spPr bwMode="auto">
            <a:xfrm>
              <a:off x="53832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2" name="Rectangle 1512"/>
            <p:cNvSpPr>
              <a:spLocks noChangeArrowheads="1"/>
            </p:cNvSpPr>
            <p:nvPr/>
          </p:nvSpPr>
          <p:spPr bwMode="auto">
            <a:xfrm>
              <a:off x="540385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3" name="Rectangle 1513"/>
            <p:cNvSpPr>
              <a:spLocks noChangeArrowheads="1"/>
            </p:cNvSpPr>
            <p:nvPr/>
          </p:nvSpPr>
          <p:spPr bwMode="auto">
            <a:xfrm>
              <a:off x="5553075"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4" name="Rectangle 1514"/>
            <p:cNvSpPr>
              <a:spLocks noChangeArrowheads="1"/>
            </p:cNvSpPr>
            <p:nvPr/>
          </p:nvSpPr>
          <p:spPr bwMode="auto">
            <a:xfrm>
              <a:off x="56372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5" name="Rectangle 1515"/>
            <p:cNvSpPr>
              <a:spLocks noChangeArrowheads="1"/>
            </p:cNvSpPr>
            <p:nvPr/>
          </p:nvSpPr>
          <p:spPr bwMode="auto">
            <a:xfrm>
              <a:off x="56959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6" name="Rectangle 1516"/>
            <p:cNvSpPr>
              <a:spLocks noChangeArrowheads="1"/>
            </p:cNvSpPr>
            <p:nvPr/>
          </p:nvSpPr>
          <p:spPr bwMode="auto">
            <a:xfrm>
              <a:off x="5734050"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7" name="Rectangle 1517"/>
            <p:cNvSpPr>
              <a:spLocks noChangeArrowheads="1"/>
            </p:cNvSpPr>
            <p:nvPr/>
          </p:nvSpPr>
          <p:spPr bwMode="auto">
            <a:xfrm>
              <a:off x="577373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8" name="Rectangle 1518"/>
            <p:cNvSpPr>
              <a:spLocks noChangeArrowheads="1"/>
            </p:cNvSpPr>
            <p:nvPr/>
          </p:nvSpPr>
          <p:spPr bwMode="auto">
            <a:xfrm>
              <a:off x="579913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9" name="Rectangle 1519"/>
            <p:cNvSpPr>
              <a:spLocks noChangeArrowheads="1"/>
            </p:cNvSpPr>
            <p:nvPr/>
          </p:nvSpPr>
          <p:spPr bwMode="auto">
            <a:xfrm>
              <a:off x="5826125"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0" name="Rectangle 1520"/>
            <p:cNvSpPr>
              <a:spLocks noChangeArrowheads="1"/>
            </p:cNvSpPr>
            <p:nvPr/>
          </p:nvSpPr>
          <p:spPr bwMode="auto">
            <a:xfrm>
              <a:off x="5851525"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1" name="Rectangle 1521"/>
            <p:cNvSpPr>
              <a:spLocks noChangeArrowheads="1"/>
            </p:cNvSpPr>
            <p:nvPr/>
          </p:nvSpPr>
          <p:spPr bwMode="auto">
            <a:xfrm>
              <a:off x="5857875"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2" name="Rectangle 1522"/>
            <p:cNvSpPr>
              <a:spLocks noChangeArrowheads="1"/>
            </p:cNvSpPr>
            <p:nvPr/>
          </p:nvSpPr>
          <p:spPr bwMode="auto">
            <a:xfrm>
              <a:off x="5988050"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3" name="Rectangle 1523"/>
            <p:cNvSpPr>
              <a:spLocks noChangeArrowheads="1"/>
            </p:cNvSpPr>
            <p:nvPr/>
          </p:nvSpPr>
          <p:spPr bwMode="auto">
            <a:xfrm>
              <a:off x="605948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4" name="Rectangle 1524"/>
            <p:cNvSpPr>
              <a:spLocks noChangeArrowheads="1"/>
            </p:cNvSpPr>
            <p:nvPr/>
          </p:nvSpPr>
          <p:spPr bwMode="auto">
            <a:xfrm>
              <a:off x="6103938" y="4276726"/>
              <a:ext cx="7938"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5" name="Rectangle 1525"/>
            <p:cNvSpPr>
              <a:spLocks noChangeArrowheads="1"/>
            </p:cNvSpPr>
            <p:nvPr/>
          </p:nvSpPr>
          <p:spPr bwMode="auto">
            <a:xfrm>
              <a:off x="6137275" y="42767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6" name="Rectangle 1526"/>
            <p:cNvSpPr>
              <a:spLocks noChangeArrowheads="1"/>
            </p:cNvSpPr>
            <p:nvPr/>
          </p:nvSpPr>
          <p:spPr bwMode="auto">
            <a:xfrm>
              <a:off x="6175375" y="4276726"/>
              <a:ext cx="7938"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7" name="Rectangle 1527"/>
            <p:cNvSpPr>
              <a:spLocks noChangeArrowheads="1"/>
            </p:cNvSpPr>
            <p:nvPr/>
          </p:nvSpPr>
          <p:spPr bwMode="auto">
            <a:xfrm>
              <a:off x="61960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8" name="Rectangle 1528"/>
            <p:cNvSpPr>
              <a:spLocks noChangeArrowheads="1"/>
            </p:cNvSpPr>
            <p:nvPr/>
          </p:nvSpPr>
          <p:spPr bwMode="auto">
            <a:xfrm>
              <a:off x="622141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9" name="Rectangle 1529"/>
            <p:cNvSpPr>
              <a:spLocks noChangeArrowheads="1"/>
            </p:cNvSpPr>
            <p:nvPr/>
          </p:nvSpPr>
          <p:spPr bwMode="auto">
            <a:xfrm>
              <a:off x="6240463"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0" name="Rectangle 1530"/>
            <p:cNvSpPr>
              <a:spLocks noChangeArrowheads="1"/>
            </p:cNvSpPr>
            <p:nvPr/>
          </p:nvSpPr>
          <p:spPr bwMode="auto">
            <a:xfrm>
              <a:off x="6254750" y="42767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1" name="Rectangle 1531"/>
            <p:cNvSpPr>
              <a:spLocks noChangeArrowheads="1"/>
            </p:cNvSpPr>
            <p:nvPr/>
          </p:nvSpPr>
          <p:spPr bwMode="auto">
            <a:xfrm>
              <a:off x="6370638" y="4276726"/>
              <a:ext cx="6350" cy="190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2" name="Rectangle 1532"/>
            <p:cNvSpPr>
              <a:spLocks noChangeArrowheads="1"/>
            </p:cNvSpPr>
            <p:nvPr/>
          </p:nvSpPr>
          <p:spPr bwMode="auto">
            <a:xfrm>
              <a:off x="4714875" y="4264026"/>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3" name="Rectangle 1533"/>
            <p:cNvSpPr>
              <a:spLocks noChangeArrowheads="1"/>
            </p:cNvSpPr>
            <p:nvPr/>
          </p:nvSpPr>
          <p:spPr bwMode="auto">
            <a:xfrm>
              <a:off x="4740275" y="420528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4" name="Rectangle 1534"/>
            <p:cNvSpPr>
              <a:spLocks noChangeArrowheads="1"/>
            </p:cNvSpPr>
            <p:nvPr/>
          </p:nvSpPr>
          <p:spPr bwMode="auto">
            <a:xfrm>
              <a:off x="4740275" y="41465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5" name="Rectangle 1535"/>
            <p:cNvSpPr>
              <a:spLocks noChangeArrowheads="1"/>
            </p:cNvSpPr>
            <p:nvPr/>
          </p:nvSpPr>
          <p:spPr bwMode="auto">
            <a:xfrm>
              <a:off x="4740275" y="408146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6" name="Rectangle 1536"/>
            <p:cNvSpPr>
              <a:spLocks noChangeArrowheads="1"/>
            </p:cNvSpPr>
            <p:nvPr/>
          </p:nvSpPr>
          <p:spPr bwMode="auto">
            <a:xfrm>
              <a:off x="4740275" y="401637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7" name="Rectangle 1537"/>
            <p:cNvSpPr>
              <a:spLocks noChangeArrowheads="1"/>
            </p:cNvSpPr>
            <p:nvPr/>
          </p:nvSpPr>
          <p:spPr bwMode="auto">
            <a:xfrm>
              <a:off x="4714875" y="3944939"/>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8" name="Rectangle 1538"/>
            <p:cNvSpPr>
              <a:spLocks noChangeArrowheads="1"/>
            </p:cNvSpPr>
            <p:nvPr/>
          </p:nvSpPr>
          <p:spPr bwMode="auto">
            <a:xfrm>
              <a:off x="4740275" y="38941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9" name="Rectangle 1539"/>
            <p:cNvSpPr>
              <a:spLocks noChangeArrowheads="1"/>
            </p:cNvSpPr>
            <p:nvPr/>
          </p:nvSpPr>
          <p:spPr bwMode="auto">
            <a:xfrm>
              <a:off x="4740275" y="38290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0" name="Rectangle 1540"/>
            <p:cNvSpPr>
              <a:spLocks noChangeArrowheads="1"/>
            </p:cNvSpPr>
            <p:nvPr/>
          </p:nvSpPr>
          <p:spPr bwMode="auto">
            <a:xfrm>
              <a:off x="4740275" y="376396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1" name="Rectangle 1541"/>
            <p:cNvSpPr>
              <a:spLocks noChangeArrowheads="1"/>
            </p:cNvSpPr>
            <p:nvPr/>
          </p:nvSpPr>
          <p:spPr bwMode="auto">
            <a:xfrm>
              <a:off x="4740275" y="369887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2" name="Rectangle 1542"/>
            <p:cNvSpPr>
              <a:spLocks noChangeArrowheads="1"/>
            </p:cNvSpPr>
            <p:nvPr/>
          </p:nvSpPr>
          <p:spPr bwMode="auto">
            <a:xfrm>
              <a:off x="4714875" y="3633789"/>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3" name="Rectangle 1543"/>
            <p:cNvSpPr>
              <a:spLocks noChangeArrowheads="1"/>
            </p:cNvSpPr>
            <p:nvPr/>
          </p:nvSpPr>
          <p:spPr bwMode="auto">
            <a:xfrm>
              <a:off x="4740275" y="35750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4" name="Rectangle 1544"/>
            <p:cNvSpPr>
              <a:spLocks noChangeArrowheads="1"/>
            </p:cNvSpPr>
            <p:nvPr/>
          </p:nvSpPr>
          <p:spPr bwMode="auto">
            <a:xfrm>
              <a:off x="4740275" y="350996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5" name="Rectangle 1545"/>
            <p:cNvSpPr>
              <a:spLocks noChangeArrowheads="1"/>
            </p:cNvSpPr>
            <p:nvPr/>
          </p:nvSpPr>
          <p:spPr bwMode="auto">
            <a:xfrm>
              <a:off x="4740275" y="345122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6" name="Rectangle 1546"/>
            <p:cNvSpPr>
              <a:spLocks noChangeArrowheads="1"/>
            </p:cNvSpPr>
            <p:nvPr/>
          </p:nvSpPr>
          <p:spPr bwMode="auto">
            <a:xfrm>
              <a:off x="4740275" y="33861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7" name="Rectangle 1547"/>
            <p:cNvSpPr>
              <a:spLocks noChangeArrowheads="1"/>
            </p:cNvSpPr>
            <p:nvPr/>
          </p:nvSpPr>
          <p:spPr bwMode="auto">
            <a:xfrm>
              <a:off x="4714875" y="3314701"/>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8" name="Rectangle 1548"/>
            <p:cNvSpPr>
              <a:spLocks noChangeArrowheads="1"/>
            </p:cNvSpPr>
            <p:nvPr/>
          </p:nvSpPr>
          <p:spPr bwMode="auto">
            <a:xfrm>
              <a:off x="4740275" y="325755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9" name="Rectangle 1549"/>
            <p:cNvSpPr>
              <a:spLocks noChangeArrowheads="1"/>
            </p:cNvSpPr>
            <p:nvPr/>
          </p:nvSpPr>
          <p:spPr bwMode="auto">
            <a:xfrm>
              <a:off x="4740275" y="319881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0" name="Rectangle 1550"/>
            <p:cNvSpPr>
              <a:spLocks noChangeArrowheads="1"/>
            </p:cNvSpPr>
            <p:nvPr/>
          </p:nvSpPr>
          <p:spPr bwMode="auto">
            <a:xfrm>
              <a:off x="4740275" y="313372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1" name="Rectangle 1551"/>
            <p:cNvSpPr>
              <a:spLocks noChangeArrowheads="1"/>
            </p:cNvSpPr>
            <p:nvPr/>
          </p:nvSpPr>
          <p:spPr bwMode="auto">
            <a:xfrm>
              <a:off x="4740275" y="30686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2" name="Rectangle 1552"/>
            <p:cNvSpPr>
              <a:spLocks noChangeArrowheads="1"/>
            </p:cNvSpPr>
            <p:nvPr/>
          </p:nvSpPr>
          <p:spPr bwMode="auto">
            <a:xfrm>
              <a:off x="4714875" y="2997201"/>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3" name="Rectangle 1553"/>
            <p:cNvSpPr>
              <a:spLocks noChangeArrowheads="1"/>
            </p:cNvSpPr>
            <p:nvPr/>
          </p:nvSpPr>
          <p:spPr bwMode="auto">
            <a:xfrm>
              <a:off x="4740275" y="294481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4" name="Rectangle 1554"/>
            <p:cNvSpPr>
              <a:spLocks noChangeArrowheads="1"/>
            </p:cNvSpPr>
            <p:nvPr/>
          </p:nvSpPr>
          <p:spPr bwMode="auto">
            <a:xfrm>
              <a:off x="4740275" y="2879726"/>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5" name="Rectangle 1555"/>
            <p:cNvSpPr>
              <a:spLocks noChangeArrowheads="1"/>
            </p:cNvSpPr>
            <p:nvPr/>
          </p:nvSpPr>
          <p:spPr bwMode="auto">
            <a:xfrm>
              <a:off x="4740275" y="2814639"/>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6" name="Rectangle 1556"/>
            <p:cNvSpPr>
              <a:spLocks noChangeArrowheads="1"/>
            </p:cNvSpPr>
            <p:nvPr/>
          </p:nvSpPr>
          <p:spPr bwMode="auto">
            <a:xfrm>
              <a:off x="4740275" y="2755901"/>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7" name="Rectangle 1557"/>
            <p:cNvSpPr>
              <a:spLocks noChangeArrowheads="1"/>
            </p:cNvSpPr>
            <p:nvPr/>
          </p:nvSpPr>
          <p:spPr bwMode="auto">
            <a:xfrm>
              <a:off x="4714875" y="2684464"/>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8" name="Rectangle 1558"/>
            <p:cNvSpPr>
              <a:spLocks noChangeArrowheads="1"/>
            </p:cNvSpPr>
            <p:nvPr/>
          </p:nvSpPr>
          <p:spPr bwMode="auto">
            <a:xfrm>
              <a:off x="4740275" y="2627314"/>
              <a:ext cx="20638"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349" name="그룹 348"/>
          <p:cNvGrpSpPr/>
          <p:nvPr/>
        </p:nvGrpSpPr>
        <p:grpSpPr>
          <a:xfrm>
            <a:off x="3165475" y="925514"/>
            <a:ext cx="529200" cy="529200"/>
            <a:chOff x="7299325" y="2640014"/>
            <a:chExt cx="1708151" cy="1708150"/>
          </a:xfrm>
        </p:grpSpPr>
        <p:sp>
          <p:nvSpPr>
            <p:cNvPr id="350" name="Rectangle 1559"/>
            <p:cNvSpPr>
              <a:spLocks noChangeArrowheads="1"/>
            </p:cNvSpPr>
            <p:nvPr/>
          </p:nvSpPr>
          <p:spPr bwMode="auto">
            <a:xfrm>
              <a:off x="7345363" y="2640014"/>
              <a:ext cx="1662113" cy="16621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51" name="Freeform 1560"/>
            <p:cNvSpPr>
              <a:spLocks/>
            </p:cNvSpPr>
            <p:nvPr/>
          </p:nvSpPr>
          <p:spPr bwMode="auto">
            <a:xfrm>
              <a:off x="7500938" y="2782889"/>
              <a:ext cx="611188" cy="487363"/>
            </a:xfrm>
            <a:custGeom>
              <a:avLst/>
              <a:gdLst>
                <a:gd name="T0" fmla="*/ 0 w 385"/>
                <a:gd name="T1" fmla="*/ 0 h 307"/>
                <a:gd name="T2" fmla="*/ 385 w 385"/>
                <a:gd name="T3" fmla="*/ 0 h 307"/>
                <a:gd name="T4" fmla="*/ 385 w 385"/>
                <a:gd name="T5" fmla="*/ 307 h 307"/>
                <a:gd name="T6" fmla="*/ 0 w 385"/>
                <a:gd name="T7" fmla="*/ 307 h 307"/>
                <a:gd name="T8" fmla="*/ 0 w 385"/>
                <a:gd name="T9" fmla="*/ 0 h 307"/>
                <a:gd name="T10" fmla="*/ 0 w 385"/>
                <a:gd name="T11" fmla="*/ 0 h 307"/>
              </a:gdLst>
              <a:ahLst/>
              <a:cxnLst>
                <a:cxn ang="0">
                  <a:pos x="T0" y="T1"/>
                </a:cxn>
                <a:cxn ang="0">
                  <a:pos x="T2" y="T3"/>
                </a:cxn>
                <a:cxn ang="0">
                  <a:pos x="T4" y="T5"/>
                </a:cxn>
                <a:cxn ang="0">
                  <a:pos x="T6" y="T7"/>
                </a:cxn>
                <a:cxn ang="0">
                  <a:pos x="T8" y="T9"/>
                </a:cxn>
                <a:cxn ang="0">
                  <a:pos x="T10" y="T11"/>
                </a:cxn>
              </a:cxnLst>
              <a:rect l="0" t="0" r="r" b="b"/>
              <a:pathLst>
                <a:path w="385" h="307">
                  <a:moveTo>
                    <a:pt x="0" y="0"/>
                  </a:moveTo>
                  <a:lnTo>
                    <a:pt x="385" y="0"/>
                  </a:lnTo>
                  <a:lnTo>
                    <a:pt x="385" y="307"/>
                  </a:lnTo>
                  <a:lnTo>
                    <a:pt x="0" y="307"/>
                  </a:lnTo>
                  <a:lnTo>
                    <a:pt x="0" y="0"/>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52" name="Freeform 1561"/>
            <p:cNvSpPr>
              <a:spLocks/>
            </p:cNvSpPr>
            <p:nvPr/>
          </p:nvSpPr>
          <p:spPr bwMode="auto">
            <a:xfrm>
              <a:off x="8143875" y="2938464"/>
              <a:ext cx="623888" cy="1235075"/>
            </a:xfrm>
            <a:custGeom>
              <a:avLst/>
              <a:gdLst>
                <a:gd name="T0" fmla="*/ 0 w 393"/>
                <a:gd name="T1" fmla="*/ 0 h 778"/>
                <a:gd name="T2" fmla="*/ 393 w 393"/>
                <a:gd name="T3" fmla="*/ 0 h 778"/>
                <a:gd name="T4" fmla="*/ 393 w 393"/>
                <a:gd name="T5" fmla="*/ 778 h 778"/>
                <a:gd name="T6" fmla="*/ 0 w 393"/>
                <a:gd name="T7" fmla="*/ 778 h 778"/>
                <a:gd name="T8" fmla="*/ 0 w 393"/>
                <a:gd name="T9" fmla="*/ 0 h 778"/>
                <a:gd name="T10" fmla="*/ 0 w 393"/>
                <a:gd name="T11" fmla="*/ 0 h 778"/>
              </a:gdLst>
              <a:ahLst/>
              <a:cxnLst>
                <a:cxn ang="0">
                  <a:pos x="T0" y="T1"/>
                </a:cxn>
                <a:cxn ang="0">
                  <a:pos x="T2" y="T3"/>
                </a:cxn>
                <a:cxn ang="0">
                  <a:pos x="T4" y="T5"/>
                </a:cxn>
                <a:cxn ang="0">
                  <a:pos x="T6" y="T7"/>
                </a:cxn>
                <a:cxn ang="0">
                  <a:pos x="T8" y="T9"/>
                </a:cxn>
                <a:cxn ang="0">
                  <a:pos x="T10" y="T11"/>
                </a:cxn>
              </a:cxnLst>
              <a:rect l="0" t="0" r="r" b="b"/>
              <a:pathLst>
                <a:path w="393" h="778">
                  <a:moveTo>
                    <a:pt x="0" y="0"/>
                  </a:moveTo>
                  <a:lnTo>
                    <a:pt x="393" y="0"/>
                  </a:lnTo>
                  <a:lnTo>
                    <a:pt x="393" y="778"/>
                  </a:lnTo>
                  <a:lnTo>
                    <a:pt x="0" y="778"/>
                  </a:lnTo>
                  <a:lnTo>
                    <a:pt x="0" y="0"/>
                  </a:lnTo>
                  <a:lnTo>
                    <a:pt x="0" y="0"/>
                  </a:lnTo>
                </a:path>
              </a:pathLst>
            </a:custGeom>
            <a:noFill/>
            <a:ln w="63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53" name="Freeform 1562"/>
            <p:cNvSpPr>
              <a:spLocks/>
            </p:cNvSpPr>
            <p:nvPr/>
          </p:nvSpPr>
          <p:spPr bwMode="auto">
            <a:xfrm>
              <a:off x="7624763" y="2820989"/>
              <a:ext cx="487363" cy="877888"/>
            </a:xfrm>
            <a:custGeom>
              <a:avLst/>
              <a:gdLst>
                <a:gd name="T0" fmla="*/ 53 w 307"/>
                <a:gd name="T1" fmla="*/ 45 h 553"/>
                <a:gd name="T2" fmla="*/ 32 w 307"/>
                <a:gd name="T3" fmla="*/ 62 h 553"/>
                <a:gd name="T4" fmla="*/ 16 w 307"/>
                <a:gd name="T5" fmla="*/ 78 h 553"/>
                <a:gd name="T6" fmla="*/ 8 w 307"/>
                <a:gd name="T7" fmla="*/ 94 h 553"/>
                <a:gd name="T8" fmla="*/ 0 w 307"/>
                <a:gd name="T9" fmla="*/ 127 h 553"/>
                <a:gd name="T10" fmla="*/ 8 w 307"/>
                <a:gd name="T11" fmla="*/ 152 h 553"/>
                <a:gd name="T12" fmla="*/ 24 w 307"/>
                <a:gd name="T13" fmla="*/ 172 h 553"/>
                <a:gd name="T14" fmla="*/ 37 w 307"/>
                <a:gd name="T15" fmla="*/ 193 h 553"/>
                <a:gd name="T16" fmla="*/ 49 w 307"/>
                <a:gd name="T17" fmla="*/ 209 h 553"/>
                <a:gd name="T18" fmla="*/ 65 w 307"/>
                <a:gd name="T19" fmla="*/ 230 h 553"/>
                <a:gd name="T20" fmla="*/ 77 w 307"/>
                <a:gd name="T21" fmla="*/ 250 h 553"/>
                <a:gd name="T22" fmla="*/ 90 w 307"/>
                <a:gd name="T23" fmla="*/ 266 h 553"/>
                <a:gd name="T24" fmla="*/ 98 w 307"/>
                <a:gd name="T25" fmla="*/ 291 h 553"/>
                <a:gd name="T26" fmla="*/ 98 w 307"/>
                <a:gd name="T27" fmla="*/ 315 h 553"/>
                <a:gd name="T28" fmla="*/ 90 w 307"/>
                <a:gd name="T29" fmla="*/ 344 h 553"/>
                <a:gd name="T30" fmla="*/ 82 w 307"/>
                <a:gd name="T31" fmla="*/ 369 h 553"/>
                <a:gd name="T32" fmla="*/ 73 w 307"/>
                <a:gd name="T33" fmla="*/ 397 h 553"/>
                <a:gd name="T34" fmla="*/ 65 w 307"/>
                <a:gd name="T35" fmla="*/ 422 h 553"/>
                <a:gd name="T36" fmla="*/ 61 w 307"/>
                <a:gd name="T37" fmla="*/ 446 h 553"/>
                <a:gd name="T38" fmla="*/ 61 w 307"/>
                <a:gd name="T39" fmla="*/ 479 h 553"/>
                <a:gd name="T40" fmla="*/ 65 w 307"/>
                <a:gd name="T41" fmla="*/ 504 h 553"/>
                <a:gd name="T42" fmla="*/ 73 w 307"/>
                <a:gd name="T43" fmla="*/ 528 h 553"/>
                <a:gd name="T44" fmla="*/ 90 w 307"/>
                <a:gd name="T45" fmla="*/ 545 h 553"/>
                <a:gd name="T46" fmla="*/ 114 w 307"/>
                <a:gd name="T47" fmla="*/ 553 h 553"/>
                <a:gd name="T48" fmla="*/ 143 w 307"/>
                <a:gd name="T49" fmla="*/ 553 h 553"/>
                <a:gd name="T50" fmla="*/ 163 w 307"/>
                <a:gd name="T51" fmla="*/ 541 h 553"/>
                <a:gd name="T52" fmla="*/ 180 w 307"/>
                <a:gd name="T53" fmla="*/ 528 h 553"/>
                <a:gd name="T54" fmla="*/ 196 w 307"/>
                <a:gd name="T55" fmla="*/ 508 h 553"/>
                <a:gd name="T56" fmla="*/ 204 w 307"/>
                <a:gd name="T57" fmla="*/ 487 h 553"/>
                <a:gd name="T58" fmla="*/ 212 w 307"/>
                <a:gd name="T59" fmla="*/ 463 h 553"/>
                <a:gd name="T60" fmla="*/ 217 w 307"/>
                <a:gd name="T61" fmla="*/ 430 h 553"/>
                <a:gd name="T62" fmla="*/ 221 w 307"/>
                <a:gd name="T63" fmla="*/ 406 h 553"/>
                <a:gd name="T64" fmla="*/ 229 w 307"/>
                <a:gd name="T65" fmla="*/ 381 h 553"/>
                <a:gd name="T66" fmla="*/ 233 w 307"/>
                <a:gd name="T67" fmla="*/ 348 h 553"/>
                <a:gd name="T68" fmla="*/ 229 w 307"/>
                <a:gd name="T69" fmla="*/ 320 h 553"/>
                <a:gd name="T70" fmla="*/ 221 w 307"/>
                <a:gd name="T71" fmla="*/ 295 h 553"/>
                <a:gd name="T72" fmla="*/ 221 w 307"/>
                <a:gd name="T73" fmla="*/ 275 h 553"/>
                <a:gd name="T74" fmla="*/ 233 w 307"/>
                <a:gd name="T75" fmla="*/ 250 h 553"/>
                <a:gd name="T76" fmla="*/ 245 w 307"/>
                <a:gd name="T77" fmla="*/ 230 h 553"/>
                <a:gd name="T78" fmla="*/ 257 w 307"/>
                <a:gd name="T79" fmla="*/ 209 h 553"/>
                <a:gd name="T80" fmla="*/ 270 w 307"/>
                <a:gd name="T81" fmla="*/ 193 h 553"/>
                <a:gd name="T82" fmla="*/ 282 w 307"/>
                <a:gd name="T83" fmla="*/ 168 h 553"/>
                <a:gd name="T84" fmla="*/ 294 w 307"/>
                <a:gd name="T85" fmla="*/ 148 h 553"/>
                <a:gd name="T86" fmla="*/ 307 w 307"/>
                <a:gd name="T87" fmla="*/ 127 h 553"/>
                <a:gd name="T88" fmla="*/ 307 w 307"/>
                <a:gd name="T89" fmla="*/ 94 h 553"/>
                <a:gd name="T90" fmla="*/ 298 w 307"/>
                <a:gd name="T91" fmla="*/ 70 h 553"/>
                <a:gd name="T92" fmla="*/ 286 w 307"/>
                <a:gd name="T93" fmla="*/ 49 h 553"/>
                <a:gd name="T94" fmla="*/ 266 w 307"/>
                <a:gd name="T95" fmla="*/ 37 h 553"/>
                <a:gd name="T96" fmla="*/ 245 w 307"/>
                <a:gd name="T97" fmla="*/ 21 h 553"/>
                <a:gd name="T98" fmla="*/ 221 w 307"/>
                <a:gd name="T99" fmla="*/ 13 h 553"/>
                <a:gd name="T100" fmla="*/ 196 w 307"/>
                <a:gd name="T101" fmla="*/ 4 h 553"/>
                <a:gd name="T102" fmla="*/ 172 w 307"/>
                <a:gd name="T103" fmla="*/ 0 h 553"/>
                <a:gd name="T104" fmla="*/ 139 w 307"/>
                <a:gd name="T105" fmla="*/ 4 h 553"/>
                <a:gd name="T106" fmla="*/ 114 w 307"/>
                <a:gd name="T107" fmla="*/ 9 h 553"/>
                <a:gd name="T108" fmla="*/ 90 w 307"/>
                <a:gd name="T109" fmla="*/ 21 h 553"/>
                <a:gd name="T110" fmla="*/ 73 w 307"/>
                <a:gd name="T111" fmla="*/ 29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7" h="553">
                  <a:moveTo>
                    <a:pt x="65" y="37"/>
                  </a:moveTo>
                  <a:lnTo>
                    <a:pt x="65" y="37"/>
                  </a:lnTo>
                  <a:lnTo>
                    <a:pt x="57" y="41"/>
                  </a:lnTo>
                  <a:lnTo>
                    <a:pt x="53" y="45"/>
                  </a:lnTo>
                  <a:lnTo>
                    <a:pt x="49" y="45"/>
                  </a:lnTo>
                  <a:lnTo>
                    <a:pt x="41" y="54"/>
                  </a:lnTo>
                  <a:lnTo>
                    <a:pt x="41" y="54"/>
                  </a:lnTo>
                  <a:lnTo>
                    <a:pt x="32" y="62"/>
                  </a:lnTo>
                  <a:lnTo>
                    <a:pt x="32" y="62"/>
                  </a:lnTo>
                  <a:lnTo>
                    <a:pt x="24" y="70"/>
                  </a:lnTo>
                  <a:lnTo>
                    <a:pt x="24" y="70"/>
                  </a:lnTo>
                  <a:lnTo>
                    <a:pt x="16" y="78"/>
                  </a:lnTo>
                  <a:lnTo>
                    <a:pt x="16" y="82"/>
                  </a:lnTo>
                  <a:lnTo>
                    <a:pt x="12" y="86"/>
                  </a:lnTo>
                  <a:lnTo>
                    <a:pt x="8" y="94"/>
                  </a:lnTo>
                  <a:lnTo>
                    <a:pt x="8" y="94"/>
                  </a:lnTo>
                  <a:lnTo>
                    <a:pt x="4" y="103"/>
                  </a:lnTo>
                  <a:lnTo>
                    <a:pt x="0" y="111"/>
                  </a:lnTo>
                  <a:lnTo>
                    <a:pt x="0" y="119"/>
                  </a:lnTo>
                  <a:lnTo>
                    <a:pt x="0" y="127"/>
                  </a:lnTo>
                  <a:lnTo>
                    <a:pt x="4" y="135"/>
                  </a:lnTo>
                  <a:lnTo>
                    <a:pt x="4" y="144"/>
                  </a:lnTo>
                  <a:lnTo>
                    <a:pt x="8" y="144"/>
                  </a:lnTo>
                  <a:lnTo>
                    <a:pt x="8" y="152"/>
                  </a:lnTo>
                  <a:lnTo>
                    <a:pt x="12" y="160"/>
                  </a:lnTo>
                  <a:lnTo>
                    <a:pt x="16" y="160"/>
                  </a:lnTo>
                  <a:lnTo>
                    <a:pt x="16" y="168"/>
                  </a:lnTo>
                  <a:lnTo>
                    <a:pt x="24" y="172"/>
                  </a:lnTo>
                  <a:lnTo>
                    <a:pt x="24" y="176"/>
                  </a:lnTo>
                  <a:lnTo>
                    <a:pt x="28" y="184"/>
                  </a:lnTo>
                  <a:lnTo>
                    <a:pt x="32" y="184"/>
                  </a:lnTo>
                  <a:lnTo>
                    <a:pt x="37" y="193"/>
                  </a:lnTo>
                  <a:lnTo>
                    <a:pt x="41" y="197"/>
                  </a:lnTo>
                  <a:lnTo>
                    <a:pt x="41" y="201"/>
                  </a:lnTo>
                  <a:lnTo>
                    <a:pt x="45" y="209"/>
                  </a:lnTo>
                  <a:lnTo>
                    <a:pt x="49" y="209"/>
                  </a:lnTo>
                  <a:lnTo>
                    <a:pt x="53" y="217"/>
                  </a:lnTo>
                  <a:lnTo>
                    <a:pt x="57" y="217"/>
                  </a:lnTo>
                  <a:lnTo>
                    <a:pt x="57" y="225"/>
                  </a:lnTo>
                  <a:lnTo>
                    <a:pt x="65" y="230"/>
                  </a:lnTo>
                  <a:lnTo>
                    <a:pt x="65" y="234"/>
                  </a:lnTo>
                  <a:lnTo>
                    <a:pt x="73" y="238"/>
                  </a:lnTo>
                  <a:lnTo>
                    <a:pt x="73" y="242"/>
                  </a:lnTo>
                  <a:lnTo>
                    <a:pt x="77" y="250"/>
                  </a:lnTo>
                  <a:lnTo>
                    <a:pt x="82" y="250"/>
                  </a:lnTo>
                  <a:lnTo>
                    <a:pt x="82" y="258"/>
                  </a:lnTo>
                  <a:lnTo>
                    <a:pt x="90" y="262"/>
                  </a:lnTo>
                  <a:lnTo>
                    <a:pt x="90" y="266"/>
                  </a:lnTo>
                  <a:lnTo>
                    <a:pt x="94" y="275"/>
                  </a:lnTo>
                  <a:lnTo>
                    <a:pt x="94" y="283"/>
                  </a:lnTo>
                  <a:lnTo>
                    <a:pt x="98" y="283"/>
                  </a:lnTo>
                  <a:lnTo>
                    <a:pt x="98" y="291"/>
                  </a:lnTo>
                  <a:lnTo>
                    <a:pt x="98" y="299"/>
                  </a:lnTo>
                  <a:lnTo>
                    <a:pt x="98" y="307"/>
                  </a:lnTo>
                  <a:lnTo>
                    <a:pt x="98" y="315"/>
                  </a:lnTo>
                  <a:lnTo>
                    <a:pt x="98" y="315"/>
                  </a:lnTo>
                  <a:lnTo>
                    <a:pt x="94" y="324"/>
                  </a:lnTo>
                  <a:lnTo>
                    <a:pt x="94" y="332"/>
                  </a:lnTo>
                  <a:lnTo>
                    <a:pt x="90" y="340"/>
                  </a:lnTo>
                  <a:lnTo>
                    <a:pt x="90" y="344"/>
                  </a:lnTo>
                  <a:lnTo>
                    <a:pt x="86" y="348"/>
                  </a:lnTo>
                  <a:lnTo>
                    <a:pt x="86" y="356"/>
                  </a:lnTo>
                  <a:lnTo>
                    <a:pt x="82" y="365"/>
                  </a:lnTo>
                  <a:lnTo>
                    <a:pt x="82" y="369"/>
                  </a:lnTo>
                  <a:lnTo>
                    <a:pt x="77" y="373"/>
                  </a:lnTo>
                  <a:lnTo>
                    <a:pt x="77" y="381"/>
                  </a:lnTo>
                  <a:lnTo>
                    <a:pt x="73" y="389"/>
                  </a:lnTo>
                  <a:lnTo>
                    <a:pt x="73" y="397"/>
                  </a:lnTo>
                  <a:lnTo>
                    <a:pt x="73" y="397"/>
                  </a:lnTo>
                  <a:lnTo>
                    <a:pt x="69" y="406"/>
                  </a:lnTo>
                  <a:lnTo>
                    <a:pt x="69" y="414"/>
                  </a:lnTo>
                  <a:lnTo>
                    <a:pt x="65" y="422"/>
                  </a:lnTo>
                  <a:lnTo>
                    <a:pt x="65" y="430"/>
                  </a:lnTo>
                  <a:lnTo>
                    <a:pt x="65" y="438"/>
                  </a:lnTo>
                  <a:lnTo>
                    <a:pt x="65" y="438"/>
                  </a:lnTo>
                  <a:lnTo>
                    <a:pt x="61" y="446"/>
                  </a:lnTo>
                  <a:lnTo>
                    <a:pt x="61" y="455"/>
                  </a:lnTo>
                  <a:lnTo>
                    <a:pt x="61" y="463"/>
                  </a:lnTo>
                  <a:lnTo>
                    <a:pt x="61" y="471"/>
                  </a:lnTo>
                  <a:lnTo>
                    <a:pt x="61" y="479"/>
                  </a:lnTo>
                  <a:lnTo>
                    <a:pt x="61" y="487"/>
                  </a:lnTo>
                  <a:lnTo>
                    <a:pt x="61" y="496"/>
                  </a:lnTo>
                  <a:lnTo>
                    <a:pt x="65" y="500"/>
                  </a:lnTo>
                  <a:lnTo>
                    <a:pt x="65" y="504"/>
                  </a:lnTo>
                  <a:lnTo>
                    <a:pt x="65" y="512"/>
                  </a:lnTo>
                  <a:lnTo>
                    <a:pt x="69" y="520"/>
                  </a:lnTo>
                  <a:lnTo>
                    <a:pt x="73" y="520"/>
                  </a:lnTo>
                  <a:lnTo>
                    <a:pt x="73" y="528"/>
                  </a:lnTo>
                  <a:lnTo>
                    <a:pt x="82" y="532"/>
                  </a:lnTo>
                  <a:lnTo>
                    <a:pt x="82" y="536"/>
                  </a:lnTo>
                  <a:lnTo>
                    <a:pt x="90" y="541"/>
                  </a:lnTo>
                  <a:lnTo>
                    <a:pt x="90" y="545"/>
                  </a:lnTo>
                  <a:lnTo>
                    <a:pt x="98" y="549"/>
                  </a:lnTo>
                  <a:lnTo>
                    <a:pt x="102" y="553"/>
                  </a:lnTo>
                  <a:lnTo>
                    <a:pt x="106" y="553"/>
                  </a:lnTo>
                  <a:lnTo>
                    <a:pt x="114" y="553"/>
                  </a:lnTo>
                  <a:lnTo>
                    <a:pt x="122" y="553"/>
                  </a:lnTo>
                  <a:lnTo>
                    <a:pt x="131" y="553"/>
                  </a:lnTo>
                  <a:lnTo>
                    <a:pt x="139" y="553"/>
                  </a:lnTo>
                  <a:lnTo>
                    <a:pt x="143" y="553"/>
                  </a:lnTo>
                  <a:lnTo>
                    <a:pt x="147" y="549"/>
                  </a:lnTo>
                  <a:lnTo>
                    <a:pt x="155" y="545"/>
                  </a:lnTo>
                  <a:lnTo>
                    <a:pt x="159" y="545"/>
                  </a:lnTo>
                  <a:lnTo>
                    <a:pt x="163" y="541"/>
                  </a:lnTo>
                  <a:lnTo>
                    <a:pt x="172" y="536"/>
                  </a:lnTo>
                  <a:lnTo>
                    <a:pt x="172" y="536"/>
                  </a:lnTo>
                  <a:lnTo>
                    <a:pt x="180" y="528"/>
                  </a:lnTo>
                  <a:lnTo>
                    <a:pt x="180" y="528"/>
                  </a:lnTo>
                  <a:lnTo>
                    <a:pt x="184" y="520"/>
                  </a:lnTo>
                  <a:lnTo>
                    <a:pt x="188" y="516"/>
                  </a:lnTo>
                  <a:lnTo>
                    <a:pt x="192" y="512"/>
                  </a:lnTo>
                  <a:lnTo>
                    <a:pt x="196" y="508"/>
                  </a:lnTo>
                  <a:lnTo>
                    <a:pt x="196" y="504"/>
                  </a:lnTo>
                  <a:lnTo>
                    <a:pt x="200" y="496"/>
                  </a:lnTo>
                  <a:lnTo>
                    <a:pt x="204" y="491"/>
                  </a:lnTo>
                  <a:lnTo>
                    <a:pt x="204" y="487"/>
                  </a:lnTo>
                  <a:lnTo>
                    <a:pt x="208" y="479"/>
                  </a:lnTo>
                  <a:lnTo>
                    <a:pt x="208" y="471"/>
                  </a:lnTo>
                  <a:lnTo>
                    <a:pt x="212" y="463"/>
                  </a:lnTo>
                  <a:lnTo>
                    <a:pt x="212" y="463"/>
                  </a:lnTo>
                  <a:lnTo>
                    <a:pt x="212" y="455"/>
                  </a:lnTo>
                  <a:lnTo>
                    <a:pt x="217" y="446"/>
                  </a:lnTo>
                  <a:lnTo>
                    <a:pt x="217" y="438"/>
                  </a:lnTo>
                  <a:lnTo>
                    <a:pt x="217" y="430"/>
                  </a:lnTo>
                  <a:lnTo>
                    <a:pt x="221" y="422"/>
                  </a:lnTo>
                  <a:lnTo>
                    <a:pt x="221" y="422"/>
                  </a:lnTo>
                  <a:lnTo>
                    <a:pt x="221" y="414"/>
                  </a:lnTo>
                  <a:lnTo>
                    <a:pt x="221" y="406"/>
                  </a:lnTo>
                  <a:lnTo>
                    <a:pt x="225" y="397"/>
                  </a:lnTo>
                  <a:lnTo>
                    <a:pt x="225" y="389"/>
                  </a:lnTo>
                  <a:lnTo>
                    <a:pt x="229" y="381"/>
                  </a:lnTo>
                  <a:lnTo>
                    <a:pt x="229" y="381"/>
                  </a:lnTo>
                  <a:lnTo>
                    <a:pt x="229" y="373"/>
                  </a:lnTo>
                  <a:lnTo>
                    <a:pt x="229" y="365"/>
                  </a:lnTo>
                  <a:lnTo>
                    <a:pt x="233" y="356"/>
                  </a:lnTo>
                  <a:lnTo>
                    <a:pt x="233" y="348"/>
                  </a:lnTo>
                  <a:lnTo>
                    <a:pt x="233" y="340"/>
                  </a:lnTo>
                  <a:lnTo>
                    <a:pt x="229" y="332"/>
                  </a:lnTo>
                  <a:lnTo>
                    <a:pt x="229" y="324"/>
                  </a:lnTo>
                  <a:lnTo>
                    <a:pt x="229" y="320"/>
                  </a:lnTo>
                  <a:lnTo>
                    <a:pt x="225" y="315"/>
                  </a:lnTo>
                  <a:lnTo>
                    <a:pt x="221" y="307"/>
                  </a:lnTo>
                  <a:lnTo>
                    <a:pt x="221" y="299"/>
                  </a:lnTo>
                  <a:lnTo>
                    <a:pt x="221" y="295"/>
                  </a:lnTo>
                  <a:lnTo>
                    <a:pt x="217" y="291"/>
                  </a:lnTo>
                  <a:lnTo>
                    <a:pt x="217" y="283"/>
                  </a:lnTo>
                  <a:lnTo>
                    <a:pt x="221" y="275"/>
                  </a:lnTo>
                  <a:lnTo>
                    <a:pt x="221" y="275"/>
                  </a:lnTo>
                  <a:lnTo>
                    <a:pt x="221" y="266"/>
                  </a:lnTo>
                  <a:lnTo>
                    <a:pt x="225" y="258"/>
                  </a:lnTo>
                  <a:lnTo>
                    <a:pt x="229" y="254"/>
                  </a:lnTo>
                  <a:lnTo>
                    <a:pt x="233" y="250"/>
                  </a:lnTo>
                  <a:lnTo>
                    <a:pt x="237" y="242"/>
                  </a:lnTo>
                  <a:lnTo>
                    <a:pt x="237" y="242"/>
                  </a:lnTo>
                  <a:lnTo>
                    <a:pt x="241" y="234"/>
                  </a:lnTo>
                  <a:lnTo>
                    <a:pt x="245" y="230"/>
                  </a:lnTo>
                  <a:lnTo>
                    <a:pt x="249" y="225"/>
                  </a:lnTo>
                  <a:lnTo>
                    <a:pt x="253" y="217"/>
                  </a:lnTo>
                  <a:lnTo>
                    <a:pt x="253" y="217"/>
                  </a:lnTo>
                  <a:lnTo>
                    <a:pt x="257" y="209"/>
                  </a:lnTo>
                  <a:lnTo>
                    <a:pt x="262" y="205"/>
                  </a:lnTo>
                  <a:lnTo>
                    <a:pt x="266" y="201"/>
                  </a:lnTo>
                  <a:lnTo>
                    <a:pt x="270" y="193"/>
                  </a:lnTo>
                  <a:lnTo>
                    <a:pt x="270" y="193"/>
                  </a:lnTo>
                  <a:lnTo>
                    <a:pt x="274" y="184"/>
                  </a:lnTo>
                  <a:lnTo>
                    <a:pt x="278" y="176"/>
                  </a:lnTo>
                  <a:lnTo>
                    <a:pt x="278" y="176"/>
                  </a:lnTo>
                  <a:lnTo>
                    <a:pt x="282" y="168"/>
                  </a:lnTo>
                  <a:lnTo>
                    <a:pt x="286" y="160"/>
                  </a:lnTo>
                  <a:lnTo>
                    <a:pt x="286" y="160"/>
                  </a:lnTo>
                  <a:lnTo>
                    <a:pt x="290" y="152"/>
                  </a:lnTo>
                  <a:lnTo>
                    <a:pt x="294" y="148"/>
                  </a:lnTo>
                  <a:lnTo>
                    <a:pt x="298" y="144"/>
                  </a:lnTo>
                  <a:lnTo>
                    <a:pt x="302" y="135"/>
                  </a:lnTo>
                  <a:lnTo>
                    <a:pt x="302" y="135"/>
                  </a:lnTo>
                  <a:lnTo>
                    <a:pt x="307" y="127"/>
                  </a:lnTo>
                  <a:lnTo>
                    <a:pt x="307" y="119"/>
                  </a:lnTo>
                  <a:lnTo>
                    <a:pt x="307" y="111"/>
                  </a:lnTo>
                  <a:lnTo>
                    <a:pt x="307" y="103"/>
                  </a:lnTo>
                  <a:lnTo>
                    <a:pt x="307" y="94"/>
                  </a:lnTo>
                  <a:lnTo>
                    <a:pt x="307" y="86"/>
                  </a:lnTo>
                  <a:lnTo>
                    <a:pt x="302" y="78"/>
                  </a:lnTo>
                  <a:lnTo>
                    <a:pt x="302" y="74"/>
                  </a:lnTo>
                  <a:lnTo>
                    <a:pt x="298" y="70"/>
                  </a:lnTo>
                  <a:lnTo>
                    <a:pt x="294" y="62"/>
                  </a:lnTo>
                  <a:lnTo>
                    <a:pt x="290" y="62"/>
                  </a:lnTo>
                  <a:lnTo>
                    <a:pt x="286" y="54"/>
                  </a:lnTo>
                  <a:lnTo>
                    <a:pt x="286" y="49"/>
                  </a:lnTo>
                  <a:lnTo>
                    <a:pt x="278" y="45"/>
                  </a:lnTo>
                  <a:lnTo>
                    <a:pt x="278" y="41"/>
                  </a:lnTo>
                  <a:lnTo>
                    <a:pt x="270" y="37"/>
                  </a:lnTo>
                  <a:lnTo>
                    <a:pt x="266" y="37"/>
                  </a:lnTo>
                  <a:lnTo>
                    <a:pt x="262" y="29"/>
                  </a:lnTo>
                  <a:lnTo>
                    <a:pt x="257" y="29"/>
                  </a:lnTo>
                  <a:lnTo>
                    <a:pt x="253" y="25"/>
                  </a:lnTo>
                  <a:lnTo>
                    <a:pt x="245" y="21"/>
                  </a:lnTo>
                  <a:lnTo>
                    <a:pt x="241" y="21"/>
                  </a:lnTo>
                  <a:lnTo>
                    <a:pt x="237" y="17"/>
                  </a:lnTo>
                  <a:lnTo>
                    <a:pt x="229" y="13"/>
                  </a:lnTo>
                  <a:lnTo>
                    <a:pt x="221" y="13"/>
                  </a:lnTo>
                  <a:lnTo>
                    <a:pt x="221" y="9"/>
                  </a:lnTo>
                  <a:lnTo>
                    <a:pt x="212" y="9"/>
                  </a:lnTo>
                  <a:lnTo>
                    <a:pt x="204" y="4"/>
                  </a:lnTo>
                  <a:lnTo>
                    <a:pt x="196" y="4"/>
                  </a:lnTo>
                  <a:lnTo>
                    <a:pt x="188" y="4"/>
                  </a:lnTo>
                  <a:lnTo>
                    <a:pt x="184" y="4"/>
                  </a:lnTo>
                  <a:lnTo>
                    <a:pt x="180" y="0"/>
                  </a:lnTo>
                  <a:lnTo>
                    <a:pt x="172" y="0"/>
                  </a:lnTo>
                  <a:lnTo>
                    <a:pt x="163" y="0"/>
                  </a:lnTo>
                  <a:lnTo>
                    <a:pt x="155" y="0"/>
                  </a:lnTo>
                  <a:lnTo>
                    <a:pt x="147" y="0"/>
                  </a:lnTo>
                  <a:lnTo>
                    <a:pt x="139" y="4"/>
                  </a:lnTo>
                  <a:lnTo>
                    <a:pt x="139" y="4"/>
                  </a:lnTo>
                  <a:lnTo>
                    <a:pt x="131" y="4"/>
                  </a:lnTo>
                  <a:lnTo>
                    <a:pt x="122" y="4"/>
                  </a:lnTo>
                  <a:lnTo>
                    <a:pt x="114" y="9"/>
                  </a:lnTo>
                  <a:lnTo>
                    <a:pt x="106" y="13"/>
                  </a:lnTo>
                  <a:lnTo>
                    <a:pt x="106" y="13"/>
                  </a:lnTo>
                  <a:lnTo>
                    <a:pt x="98" y="17"/>
                  </a:lnTo>
                  <a:lnTo>
                    <a:pt x="90" y="21"/>
                  </a:lnTo>
                  <a:lnTo>
                    <a:pt x="90" y="21"/>
                  </a:lnTo>
                  <a:lnTo>
                    <a:pt x="82" y="25"/>
                  </a:lnTo>
                  <a:lnTo>
                    <a:pt x="73" y="29"/>
                  </a:lnTo>
                  <a:lnTo>
                    <a:pt x="73" y="29"/>
                  </a:lnTo>
                  <a:lnTo>
                    <a:pt x="65"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54" name="Rectangle 1563"/>
            <p:cNvSpPr>
              <a:spLocks noChangeArrowheads="1"/>
            </p:cNvSpPr>
            <p:nvPr/>
          </p:nvSpPr>
          <p:spPr bwMode="auto">
            <a:xfrm>
              <a:off x="7727950" y="28797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55" name="Freeform 1564"/>
            <p:cNvSpPr>
              <a:spLocks/>
            </p:cNvSpPr>
            <p:nvPr/>
          </p:nvSpPr>
          <p:spPr bwMode="auto">
            <a:xfrm>
              <a:off x="7650163" y="2835276"/>
              <a:ext cx="441325" cy="428625"/>
            </a:xfrm>
            <a:custGeom>
              <a:avLst/>
              <a:gdLst>
                <a:gd name="T0" fmla="*/ 229 w 278"/>
                <a:gd name="T1" fmla="*/ 20 h 270"/>
                <a:gd name="T2" fmla="*/ 213 w 278"/>
                <a:gd name="T3" fmla="*/ 12 h 270"/>
                <a:gd name="T4" fmla="*/ 196 w 278"/>
                <a:gd name="T5" fmla="*/ 8 h 270"/>
                <a:gd name="T6" fmla="*/ 172 w 278"/>
                <a:gd name="T7" fmla="*/ 4 h 270"/>
                <a:gd name="T8" fmla="*/ 156 w 278"/>
                <a:gd name="T9" fmla="*/ 0 h 270"/>
                <a:gd name="T10" fmla="*/ 131 w 278"/>
                <a:gd name="T11" fmla="*/ 0 h 270"/>
                <a:gd name="T12" fmla="*/ 115 w 278"/>
                <a:gd name="T13" fmla="*/ 4 h 270"/>
                <a:gd name="T14" fmla="*/ 94 w 278"/>
                <a:gd name="T15" fmla="*/ 12 h 270"/>
                <a:gd name="T16" fmla="*/ 78 w 278"/>
                <a:gd name="T17" fmla="*/ 20 h 270"/>
                <a:gd name="T18" fmla="*/ 61 w 278"/>
                <a:gd name="T19" fmla="*/ 28 h 270"/>
                <a:gd name="T20" fmla="*/ 49 w 278"/>
                <a:gd name="T21" fmla="*/ 36 h 270"/>
                <a:gd name="T22" fmla="*/ 33 w 278"/>
                <a:gd name="T23" fmla="*/ 53 h 270"/>
                <a:gd name="T24" fmla="*/ 25 w 278"/>
                <a:gd name="T25" fmla="*/ 61 h 270"/>
                <a:gd name="T26" fmla="*/ 12 w 278"/>
                <a:gd name="T27" fmla="*/ 77 h 270"/>
                <a:gd name="T28" fmla="*/ 4 w 278"/>
                <a:gd name="T29" fmla="*/ 94 h 270"/>
                <a:gd name="T30" fmla="*/ 4 w 278"/>
                <a:gd name="T31" fmla="*/ 118 h 270"/>
                <a:gd name="T32" fmla="*/ 8 w 278"/>
                <a:gd name="T33" fmla="*/ 135 h 270"/>
                <a:gd name="T34" fmla="*/ 16 w 278"/>
                <a:gd name="T35" fmla="*/ 151 h 270"/>
                <a:gd name="T36" fmla="*/ 25 w 278"/>
                <a:gd name="T37" fmla="*/ 167 h 270"/>
                <a:gd name="T38" fmla="*/ 37 w 278"/>
                <a:gd name="T39" fmla="*/ 184 h 270"/>
                <a:gd name="T40" fmla="*/ 49 w 278"/>
                <a:gd name="T41" fmla="*/ 192 h 270"/>
                <a:gd name="T42" fmla="*/ 57 w 278"/>
                <a:gd name="T43" fmla="*/ 208 h 270"/>
                <a:gd name="T44" fmla="*/ 74 w 278"/>
                <a:gd name="T45" fmla="*/ 221 h 270"/>
                <a:gd name="T46" fmla="*/ 82 w 278"/>
                <a:gd name="T47" fmla="*/ 233 h 270"/>
                <a:gd name="T48" fmla="*/ 98 w 278"/>
                <a:gd name="T49" fmla="*/ 245 h 270"/>
                <a:gd name="T50" fmla="*/ 106 w 278"/>
                <a:gd name="T51" fmla="*/ 257 h 270"/>
                <a:gd name="T52" fmla="*/ 123 w 278"/>
                <a:gd name="T53" fmla="*/ 266 h 270"/>
                <a:gd name="T54" fmla="*/ 147 w 278"/>
                <a:gd name="T55" fmla="*/ 270 h 270"/>
                <a:gd name="T56" fmla="*/ 164 w 278"/>
                <a:gd name="T57" fmla="*/ 261 h 270"/>
                <a:gd name="T58" fmla="*/ 180 w 278"/>
                <a:gd name="T59" fmla="*/ 249 h 270"/>
                <a:gd name="T60" fmla="*/ 188 w 278"/>
                <a:gd name="T61" fmla="*/ 241 h 270"/>
                <a:gd name="T62" fmla="*/ 205 w 278"/>
                <a:gd name="T63" fmla="*/ 225 h 270"/>
                <a:gd name="T64" fmla="*/ 213 w 278"/>
                <a:gd name="T65" fmla="*/ 216 h 270"/>
                <a:gd name="T66" fmla="*/ 229 w 278"/>
                <a:gd name="T67" fmla="*/ 200 h 270"/>
                <a:gd name="T68" fmla="*/ 237 w 278"/>
                <a:gd name="T69" fmla="*/ 188 h 270"/>
                <a:gd name="T70" fmla="*/ 246 w 278"/>
                <a:gd name="T71" fmla="*/ 175 h 270"/>
                <a:gd name="T72" fmla="*/ 254 w 278"/>
                <a:gd name="T73" fmla="*/ 159 h 270"/>
                <a:gd name="T74" fmla="*/ 262 w 278"/>
                <a:gd name="T75" fmla="*/ 143 h 270"/>
                <a:gd name="T76" fmla="*/ 270 w 278"/>
                <a:gd name="T77" fmla="*/ 126 h 270"/>
                <a:gd name="T78" fmla="*/ 278 w 278"/>
                <a:gd name="T79" fmla="*/ 106 h 270"/>
                <a:gd name="T80" fmla="*/ 278 w 278"/>
                <a:gd name="T81" fmla="*/ 85 h 270"/>
                <a:gd name="T82" fmla="*/ 270 w 278"/>
                <a:gd name="T83" fmla="*/ 69 h 270"/>
                <a:gd name="T84" fmla="*/ 262 w 278"/>
                <a:gd name="T85" fmla="*/ 53 h 270"/>
                <a:gd name="T86" fmla="*/ 254 w 278"/>
                <a:gd name="T87" fmla="*/ 40 h 270"/>
                <a:gd name="T88" fmla="*/ 237 w 278"/>
                <a:gd name="T89" fmla="*/ 2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8" h="270">
                  <a:moveTo>
                    <a:pt x="237" y="28"/>
                  </a:moveTo>
                  <a:lnTo>
                    <a:pt x="233" y="28"/>
                  </a:lnTo>
                  <a:lnTo>
                    <a:pt x="229" y="20"/>
                  </a:lnTo>
                  <a:lnTo>
                    <a:pt x="221" y="20"/>
                  </a:lnTo>
                  <a:lnTo>
                    <a:pt x="221" y="16"/>
                  </a:lnTo>
                  <a:lnTo>
                    <a:pt x="213" y="12"/>
                  </a:lnTo>
                  <a:lnTo>
                    <a:pt x="205" y="12"/>
                  </a:lnTo>
                  <a:lnTo>
                    <a:pt x="201" y="12"/>
                  </a:lnTo>
                  <a:lnTo>
                    <a:pt x="196" y="8"/>
                  </a:lnTo>
                  <a:lnTo>
                    <a:pt x="188" y="4"/>
                  </a:lnTo>
                  <a:lnTo>
                    <a:pt x="180" y="4"/>
                  </a:lnTo>
                  <a:lnTo>
                    <a:pt x="172" y="4"/>
                  </a:lnTo>
                  <a:lnTo>
                    <a:pt x="168" y="4"/>
                  </a:lnTo>
                  <a:lnTo>
                    <a:pt x="164" y="0"/>
                  </a:lnTo>
                  <a:lnTo>
                    <a:pt x="156" y="0"/>
                  </a:lnTo>
                  <a:lnTo>
                    <a:pt x="147" y="0"/>
                  </a:lnTo>
                  <a:lnTo>
                    <a:pt x="139" y="0"/>
                  </a:lnTo>
                  <a:lnTo>
                    <a:pt x="131" y="0"/>
                  </a:lnTo>
                  <a:lnTo>
                    <a:pt x="123" y="4"/>
                  </a:lnTo>
                  <a:lnTo>
                    <a:pt x="123" y="4"/>
                  </a:lnTo>
                  <a:lnTo>
                    <a:pt x="115" y="4"/>
                  </a:lnTo>
                  <a:lnTo>
                    <a:pt x="106" y="4"/>
                  </a:lnTo>
                  <a:lnTo>
                    <a:pt x="98" y="8"/>
                  </a:lnTo>
                  <a:lnTo>
                    <a:pt x="94" y="12"/>
                  </a:lnTo>
                  <a:lnTo>
                    <a:pt x="90" y="12"/>
                  </a:lnTo>
                  <a:lnTo>
                    <a:pt x="82" y="16"/>
                  </a:lnTo>
                  <a:lnTo>
                    <a:pt x="78" y="20"/>
                  </a:lnTo>
                  <a:lnTo>
                    <a:pt x="74" y="20"/>
                  </a:lnTo>
                  <a:lnTo>
                    <a:pt x="66" y="24"/>
                  </a:lnTo>
                  <a:lnTo>
                    <a:pt x="61" y="28"/>
                  </a:lnTo>
                  <a:lnTo>
                    <a:pt x="57" y="32"/>
                  </a:lnTo>
                  <a:lnTo>
                    <a:pt x="53" y="36"/>
                  </a:lnTo>
                  <a:lnTo>
                    <a:pt x="49" y="36"/>
                  </a:lnTo>
                  <a:lnTo>
                    <a:pt x="41" y="45"/>
                  </a:lnTo>
                  <a:lnTo>
                    <a:pt x="41" y="45"/>
                  </a:lnTo>
                  <a:lnTo>
                    <a:pt x="33" y="53"/>
                  </a:lnTo>
                  <a:lnTo>
                    <a:pt x="33" y="53"/>
                  </a:lnTo>
                  <a:lnTo>
                    <a:pt x="25" y="61"/>
                  </a:lnTo>
                  <a:lnTo>
                    <a:pt x="25" y="61"/>
                  </a:lnTo>
                  <a:lnTo>
                    <a:pt x="16" y="69"/>
                  </a:lnTo>
                  <a:lnTo>
                    <a:pt x="16" y="73"/>
                  </a:lnTo>
                  <a:lnTo>
                    <a:pt x="12" y="77"/>
                  </a:lnTo>
                  <a:lnTo>
                    <a:pt x="8" y="85"/>
                  </a:lnTo>
                  <a:lnTo>
                    <a:pt x="8" y="90"/>
                  </a:lnTo>
                  <a:lnTo>
                    <a:pt x="4" y="94"/>
                  </a:lnTo>
                  <a:lnTo>
                    <a:pt x="4" y="102"/>
                  </a:lnTo>
                  <a:lnTo>
                    <a:pt x="0" y="110"/>
                  </a:lnTo>
                  <a:lnTo>
                    <a:pt x="4" y="118"/>
                  </a:lnTo>
                  <a:lnTo>
                    <a:pt x="4" y="126"/>
                  </a:lnTo>
                  <a:lnTo>
                    <a:pt x="8" y="130"/>
                  </a:lnTo>
                  <a:lnTo>
                    <a:pt x="8" y="135"/>
                  </a:lnTo>
                  <a:lnTo>
                    <a:pt x="12" y="143"/>
                  </a:lnTo>
                  <a:lnTo>
                    <a:pt x="16" y="147"/>
                  </a:lnTo>
                  <a:lnTo>
                    <a:pt x="16" y="151"/>
                  </a:lnTo>
                  <a:lnTo>
                    <a:pt x="21" y="159"/>
                  </a:lnTo>
                  <a:lnTo>
                    <a:pt x="25" y="159"/>
                  </a:lnTo>
                  <a:lnTo>
                    <a:pt x="25" y="167"/>
                  </a:lnTo>
                  <a:lnTo>
                    <a:pt x="33" y="171"/>
                  </a:lnTo>
                  <a:lnTo>
                    <a:pt x="33" y="175"/>
                  </a:lnTo>
                  <a:lnTo>
                    <a:pt x="37" y="184"/>
                  </a:lnTo>
                  <a:lnTo>
                    <a:pt x="41" y="184"/>
                  </a:lnTo>
                  <a:lnTo>
                    <a:pt x="45" y="192"/>
                  </a:lnTo>
                  <a:lnTo>
                    <a:pt x="49" y="192"/>
                  </a:lnTo>
                  <a:lnTo>
                    <a:pt x="53" y="200"/>
                  </a:lnTo>
                  <a:lnTo>
                    <a:pt x="57" y="204"/>
                  </a:lnTo>
                  <a:lnTo>
                    <a:pt x="57" y="208"/>
                  </a:lnTo>
                  <a:lnTo>
                    <a:pt x="66" y="212"/>
                  </a:lnTo>
                  <a:lnTo>
                    <a:pt x="66" y="216"/>
                  </a:lnTo>
                  <a:lnTo>
                    <a:pt x="74" y="221"/>
                  </a:lnTo>
                  <a:lnTo>
                    <a:pt x="74" y="225"/>
                  </a:lnTo>
                  <a:lnTo>
                    <a:pt x="82" y="229"/>
                  </a:lnTo>
                  <a:lnTo>
                    <a:pt x="82" y="233"/>
                  </a:lnTo>
                  <a:lnTo>
                    <a:pt x="90" y="237"/>
                  </a:lnTo>
                  <a:lnTo>
                    <a:pt x="90" y="241"/>
                  </a:lnTo>
                  <a:lnTo>
                    <a:pt x="98" y="245"/>
                  </a:lnTo>
                  <a:lnTo>
                    <a:pt x="98" y="249"/>
                  </a:lnTo>
                  <a:lnTo>
                    <a:pt x="106" y="253"/>
                  </a:lnTo>
                  <a:lnTo>
                    <a:pt x="106" y="257"/>
                  </a:lnTo>
                  <a:lnTo>
                    <a:pt x="115" y="261"/>
                  </a:lnTo>
                  <a:lnTo>
                    <a:pt x="119" y="266"/>
                  </a:lnTo>
                  <a:lnTo>
                    <a:pt x="123" y="266"/>
                  </a:lnTo>
                  <a:lnTo>
                    <a:pt x="131" y="270"/>
                  </a:lnTo>
                  <a:lnTo>
                    <a:pt x="139" y="270"/>
                  </a:lnTo>
                  <a:lnTo>
                    <a:pt x="147" y="270"/>
                  </a:lnTo>
                  <a:lnTo>
                    <a:pt x="156" y="266"/>
                  </a:lnTo>
                  <a:lnTo>
                    <a:pt x="156" y="266"/>
                  </a:lnTo>
                  <a:lnTo>
                    <a:pt x="164" y="261"/>
                  </a:lnTo>
                  <a:lnTo>
                    <a:pt x="172" y="257"/>
                  </a:lnTo>
                  <a:lnTo>
                    <a:pt x="172" y="257"/>
                  </a:lnTo>
                  <a:lnTo>
                    <a:pt x="180" y="249"/>
                  </a:lnTo>
                  <a:lnTo>
                    <a:pt x="180" y="249"/>
                  </a:lnTo>
                  <a:lnTo>
                    <a:pt x="188" y="241"/>
                  </a:lnTo>
                  <a:lnTo>
                    <a:pt x="188" y="241"/>
                  </a:lnTo>
                  <a:lnTo>
                    <a:pt x="196" y="237"/>
                  </a:lnTo>
                  <a:lnTo>
                    <a:pt x="196" y="233"/>
                  </a:lnTo>
                  <a:lnTo>
                    <a:pt x="205" y="225"/>
                  </a:lnTo>
                  <a:lnTo>
                    <a:pt x="205" y="225"/>
                  </a:lnTo>
                  <a:lnTo>
                    <a:pt x="213" y="216"/>
                  </a:lnTo>
                  <a:lnTo>
                    <a:pt x="213" y="216"/>
                  </a:lnTo>
                  <a:lnTo>
                    <a:pt x="221" y="208"/>
                  </a:lnTo>
                  <a:lnTo>
                    <a:pt x="221" y="208"/>
                  </a:lnTo>
                  <a:lnTo>
                    <a:pt x="229" y="200"/>
                  </a:lnTo>
                  <a:lnTo>
                    <a:pt x="229" y="200"/>
                  </a:lnTo>
                  <a:lnTo>
                    <a:pt x="233" y="192"/>
                  </a:lnTo>
                  <a:lnTo>
                    <a:pt x="237" y="188"/>
                  </a:lnTo>
                  <a:lnTo>
                    <a:pt x="241" y="184"/>
                  </a:lnTo>
                  <a:lnTo>
                    <a:pt x="246" y="175"/>
                  </a:lnTo>
                  <a:lnTo>
                    <a:pt x="246" y="175"/>
                  </a:lnTo>
                  <a:lnTo>
                    <a:pt x="250" y="167"/>
                  </a:lnTo>
                  <a:lnTo>
                    <a:pt x="254" y="159"/>
                  </a:lnTo>
                  <a:lnTo>
                    <a:pt x="254" y="159"/>
                  </a:lnTo>
                  <a:lnTo>
                    <a:pt x="258" y="151"/>
                  </a:lnTo>
                  <a:lnTo>
                    <a:pt x="262" y="143"/>
                  </a:lnTo>
                  <a:lnTo>
                    <a:pt x="262" y="143"/>
                  </a:lnTo>
                  <a:lnTo>
                    <a:pt x="266" y="135"/>
                  </a:lnTo>
                  <a:lnTo>
                    <a:pt x="270" y="126"/>
                  </a:lnTo>
                  <a:lnTo>
                    <a:pt x="270" y="126"/>
                  </a:lnTo>
                  <a:lnTo>
                    <a:pt x="274" y="118"/>
                  </a:lnTo>
                  <a:lnTo>
                    <a:pt x="274" y="110"/>
                  </a:lnTo>
                  <a:lnTo>
                    <a:pt x="278" y="106"/>
                  </a:lnTo>
                  <a:lnTo>
                    <a:pt x="278" y="102"/>
                  </a:lnTo>
                  <a:lnTo>
                    <a:pt x="278" y="94"/>
                  </a:lnTo>
                  <a:lnTo>
                    <a:pt x="278" y="85"/>
                  </a:lnTo>
                  <a:lnTo>
                    <a:pt x="278" y="81"/>
                  </a:lnTo>
                  <a:lnTo>
                    <a:pt x="274" y="77"/>
                  </a:lnTo>
                  <a:lnTo>
                    <a:pt x="270" y="69"/>
                  </a:lnTo>
                  <a:lnTo>
                    <a:pt x="270" y="61"/>
                  </a:lnTo>
                  <a:lnTo>
                    <a:pt x="266" y="61"/>
                  </a:lnTo>
                  <a:lnTo>
                    <a:pt x="262" y="53"/>
                  </a:lnTo>
                  <a:lnTo>
                    <a:pt x="262" y="49"/>
                  </a:lnTo>
                  <a:lnTo>
                    <a:pt x="254" y="45"/>
                  </a:lnTo>
                  <a:lnTo>
                    <a:pt x="254" y="40"/>
                  </a:lnTo>
                  <a:lnTo>
                    <a:pt x="246" y="36"/>
                  </a:lnTo>
                  <a:lnTo>
                    <a:pt x="246" y="32"/>
                  </a:lnTo>
                  <a:lnTo>
                    <a:pt x="237" y="2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56" name="Rectangle 1565"/>
            <p:cNvSpPr>
              <a:spLocks noChangeArrowheads="1"/>
            </p:cNvSpPr>
            <p:nvPr/>
          </p:nvSpPr>
          <p:spPr bwMode="auto">
            <a:xfrm>
              <a:off x="8026400" y="28797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57" name="Freeform 1566"/>
            <p:cNvSpPr>
              <a:spLocks/>
            </p:cNvSpPr>
            <p:nvPr/>
          </p:nvSpPr>
          <p:spPr bwMode="auto">
            <a:xfrm>
              <a:off x="7740650" y="3289301"/>
              <a:ext cx="220663" cy="382588"/>
            </a:xfrm>
            <a:custGeom>
              <a:avLst/>
              <a:gdLst>
                <a:gd name="T0" fmla="*/ 115 w 139"/>
                <a:gd name="T1" fmla="*/ 196 h 241"/>
                <a:gd name="T2" fmla="*/ 119 w 139"/>
                <a:gd name="T3" fmla="*/ 184 h 241"/>
                <a:gd name="T4" fmla="*/ 123 w 139"/>
                <a:gd name="T5" fmla="*/ 176 h 241"/>
                <a:gd name="T6" fmla="*/ 127 w 139"/>
                <a:gd name="T7" fmla="*/ 160 h 241"/>
                <a:gd name="T8" fmla="*/ 131 w 139"/>
                <a:gd name="T9" fmla="*/ 143 h 241"/>
                <a:gd name="T10" fmla="*/ 131 w 139"/>
                <a:gd name="T11" fmla="*/ 135 h 241"/>
                <a:gd name="T12" fmla="*/ 135 w 139"/>
                <a:gd name="T13" fmla="*/ 119 h 241"/>
                <a:gd name="T14" fmla="*/ 135 w 139"/>
                <a:gd name="T15" fmla="*/ 102 h 241"/>
                <a:gd name="T16" fmla="*/ 139 w 139"/>
                <a:gd name="T17" fmla="*/ 90 h 241"/>
                <a:gd name="T18" fmla="*/ 139 w 139"/>
                <a:gd name="T19" fmla="*/ 78 h 241"/>
                <a:gd name="T20" fmla="*/ 139 w 139"/>
                <a:gd name="T21" fmla="*/ 61 h 241"/>
                <a:gd name="T22" fmla="*/ 139 w 139"/>
                <a:gd name="T23" fmla="*/ 45 h 241"/>
                <a:gd name="T24" fmla="*/ 131 w 139"/>
                <a:gd name="T25" fmla="*/ 37 h 241"/>
                <a:gd name="T26" fmla="*/ 127 w 139"/>
                <a:gd name="T27" fmla="*/ 29 h 241"/>
                <a:gd name="T28" fmla="*/ 119 w 139"/>
                <a:gd name="T29" fmla="*/ 20 h 241"/>
                <a:gd name="T30" fmla="*/ 107 w 139"/>
                <a:gd name="T31" fmla="*/ 12 h 241"/>
                <a:gd name="T32" fmla="*/ 99 w 139"/>
                <a:gd name="T33" fmla="*/ 4 h 241"/>
                <a:gd name="T34" fmla="*/ 90 w 139"/>
                <a:gd name="T35" fmla="*/ 0 h 241"/>
                <a:gd name="T36" fmla="*/ 78 w 139"/>
                <a:gd name="T37" fmla="*/ 4 h 241"/>
                <a:gd name="T38" fmla="*/ 70 w 139"/>
                <a:gd name="T39" fmla="*/ 12 h 241"/>
                <a:gd name="T40" fmla="*/ 62 w 139"/>
                <a:gd name="T41" fmla="*/ 20 h 241"/>
                <a:gd name="T42" fmla="*/ 54 w 139"/>
                <a:gd name="T43" fmla="*/ 29 h 241"/>
                <a:gd name="T44" fmla="*/ 45 w 139"/>
                <a:gd name="T45" fmla="*/ 37 h 241"/>
                <a:gd name="T46" fmla="*/ 41 w 139"/>
                <a:gd name="T47" fmla="*/ 49 h 241"/>
                <a:gd name="T48" fmla="*/ 33 w 139"/>
                <a:gd name="T49" fmla="*/ 61 h 241"/>
                <a:gd name="T50" fmla="*/ 29 w 139"/>
                <a:gd name="T51" fmla="*/ 70 h 241"/>
                <a:gd name="T52" fmla="*/ 25 w 139"/>
                <a:gd name="T53" fmla="*/ 86 h 241"/>
                <a:gd name="T54" fmla="*/ 21 w 139"/>
                <a:gd name="T55" fmla="*/ 94 h 241"/>
                <a:gd name="T56" fmla="*/ 17 w 139"/>
                <a:gd name="T57" fmla="*/ 106 h 241"/>
                <a:gd name="T58" fmla="*/ 13 w 139"/>
                <a:gd name="T59" fmla="*/ 119 h 241"/>
                <a:gd name="T60" fmla="*/ 9 w 139"/>
                <a:gd name="T61" fmla="*/ 135 h 241"/>
                <a:gd name="T62" fmla="*/ 9 w 139"/>
                <a:gd name="T63" fmla="*/ 143 h 241"/>
                <a:gd name="T64" fmla="*/ 4 w 139"/>
                <a:gd name="T65" fmla="*/ 160 h 241"/>
                <a:gd name="T66" fmla="*/ 0 w 139"/>
                <a:gd name="T67" fmla="*/ 176 h 241"/>
                <a:gd name="T68" fmla="*/ 4 w 139"/>
                <a:gd name="T69" fmla="*/ 192 h 241"/>
                <a:gd name="T70" fmla="*/ 9 w 139"/>
                <a:gd name="T71" fmla="*/ 201 h 241"/>
                <a:gd name="T72" fmla="*/ 13 w 139"/>
                <a:gd name="T73" fmla="*/ 217 h 241"/>
                <a:gd name="T74" fmla="*/ 21 w 139"/>
                <a:gd name="T75" fmla="*/ 225 h 241"/>
                <a:gd name="T76" fmla="*/ 29 w 139"/>
                <a:gd name="T77" fmla="*/ 233 h 241"/>
                <a:gd name="T78" fmla="*/ 41 w 139"/>
                <a:gd name="T79" fmla="*/ 237 h 241"/>
                <a:gd name="T80" fmla="*/ 49 w 139"/>
                <a:gd name="T81" fmla="*/ 241 h 241"/>
                <a:gd name="T82" fmla="*/ 58 w 139"/>
                <a:gd name="T83" fmla="*/ 241 h 241"/>
                <a:gd name="T84" fmla="*/ 74 w 139"/>
                <a:gd name="T85" fmla="*/ 237 h 241"/>
                <a:gd name="T86" fmla="*/ 82 w 139"/>
                <a:gd name="T87" fmla="*/ 233 h 241"/>
                <a:gd name="T88" fmla="*/ 94 w 139"/>
                <a:gd name="T89" fmla="*/ 225 h 241"/>
                <a:gd name="T90" fmla="*/ 99 w 139"/>
                <a:gd name="T91" fmla="*/ 217 h 241"/>
                <a:gd name="T92" fmla="*/ 107 w 139"/>
                <a:gd name="T93" fmla="*/ 20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241">
                  <a:moveTo>
                    <a:pt x="111" y="201"/>
                  </a:moveTo>
                  <a:lnTo>
                    <a:pt x="115" y="196"/>
                  </a:lnTo>
                  <a:lnTo>
                    <a:pt x="115" y="192"/>
                  </a:lnTo>
                  <a:lnTo>
                    <a:pt x="119" y="184"/>
                  </a:lnTo>
                  <a:lnTo>
                    <a:pt x="123" y="176"/>
                  </a:lnTo>
                  <a:lnTo>
                    <a:pt x="123" y="176"/>
                  </a:lnTo>
                  <a:lnTo>
                    <a:pt x="123" y="168"/>
                  </a:lnTo>
                  <a:lnTo>
                    <a:pt x="127" y="160"/>
                  </a:lnTo>
                  <a:lnTo>
                    <a:pt x="127" y="151"/>
                  </a:lnTo>
                  <a:lnTo>
                    <a:pt x="131" y="143"/>
                  </a:lnTo>
                  <a:lnTo>
                    <a:pt x="131" y="143"/>
                  </a:lnTo>
                  <a:lnTo>
                    <a:pt x="131" y="135"/>
                  </a:lnTo>
                  <a:lnTo>
                    <a:pt x="131" y="127"/>
                  </a:lnTo>
                  <a:lnTo>
                    <a:pt x="135" y="119"/>
                  </a:lnTo>
                  <a:lnTo>
                    <a:pt x="135" y="111"/>
                  </a:lnTo>
                  <a:lnTo>
                    <a:pt x="135" y="102"/>
                  </a:lnTo>
                  <a:lnTo>
                    <a:pt x="135" y="94"/>
                  </a:lnTo>
                  <a:lnTo>
                    <a:pt x="139" y="90"/>
                  </a:lnTo>
                  <a:lnTo>
                    <a:pt x="139" y="86"/>
                  </a:lnTo>
                  <a:lnTo>
                    <a:pt x="139" y="78"/>
                  </a:lnTo>
                  <a:lnTo>
                    <a:pt x="139" y="70"/>
                  </a:lnTo>
                  <a:lnTo>
                    <a:pt x="139" y="61"/>
                  </a:lnTo>
                  <a:lnTo>
                    <a:pt x="139" y="53"/>
                  </a:lnTo>
                  <a:lnTo>
                    <a:pt x="139" y="45"/>
                  </a:lnTo>
                  <a:lnTo>
                    <a:pt x="135" y="45"/>
                  </a:lnTo>
                  <a:lnTo>
                    <a:pt x="131" y="37"/>
                  </a:lnTo>
                  <a:lnTo>
                    <a:pt x="131" y="29"/>
                  </a:lnTo>
                  <a:lnTo>
                    <a:pt x="127" y="29"/>
                  </a:lnTo>
                  <a:lnTo>
                    <a:pt x="123" y="20"/>
                  </a:lnTo>
                  <a:lnTo>
                    <a:pt x="119" y="20"/>
                  </a:lnTo>
                  <a:lnTo>
                    <a:pt x="115" y="12"/>
                  </a:lnTo>
                  <a:lnTo>
                    <a:pt x="107" y="12"/>
                  </a:lnTo>
                  <a:lnTo>
                    <a:pt x="107" y="8"/>
                  </a:lnTo>
                  <a:lnTo>
                    <a:pt x="99" y="4"/>
                  </a:lnTo>
                  <a:lnTo>
                    <a:pt x="94" y="4"/>
                  </a:lnTo>
                  <a:lnTo>
                    <a:pt x="90" y="0"/>
                  </a:lnTo>
                  <a:lnTo>
                    <a:pt x="82" y="0"/>
                  </a:lnTo>
                  <a:lnTo>
                    <a:pt x="78" y="4"/>
                  </a:lnTo>
                  <a:lnTo>
                    <a:pt x="74" y="8"/>
                  </a:lnTo>
                  <a:lnTo>
                    <a:pt x="70" y="12"/>
                  </a:lnTo>
                  <a:lnTo>
                    <a:pt x="66" y="12"/>
                  </a:lnTo>
                  <a:lnTo>
                    <a:pt x="62" y="20"/>
                  </a:lnTo>
                  <a:lnTo>
                    <a:pt x="58" y="25"/>
                  </a:lnTo>
                  <a:lnTo>
                    <a:pt x="54" y="29"/>
                  </a:lnTo>
                  <a:lnTo>
                    <a:pt x="49" y="33"/>
                  </a:lnTo>
                  <a:lnTo>
                    <a:pt x="45" y="37"/>
                  </a:lnTo>
                  <a:lnTo>
                    <a:pt x="41" y="45"/>
                  </a:lnTo>
                  <a:lnTo>
                    <a:pt x="41" y="49"/>
                  </a:lnTo>
                  <a:lnTo>
                    <a:pt x="37" y="53"/>
                  </a:lnTo>
                  <a:lnTo>
                    <a:pt x="33" y="61"/>
                  </a:lnTo>
                  <a:lnTo>
                    <a:pt x="33" y="65"/>
                  </a:lnTo>
                  <a:lnTo>
                    <a:pt x="29" y="70"/>
                  </a:lnTo>
                  <a:lnTo>
                    <a:pt x="25" y="78"/>
                  </a:lnTo>
                  <a:lnTo>
                    <a:pt x="25" y="86"/>
                  </a:lnTo>
                  <a:lnTo>
                    <a:pt x="25" y="86"/>
                  </a:lnTo>
                  <a:lnTo>
                    <a:pt x="21" y="94"/>
                  </a:lnTo>
                  <a:lnTo>
                    <a:pt x="17" y="102"/>
                  </a:lnTo>
                  <a:lnTo>
                    <a:pt x="17" y="106"/>
                  </a:lnTo>
                  <a:lnTo>
                    <a:pt x="13" y="111"/>
                  </a:lnTo>
                  <a:lnTo>
                    <a:pt x="13" y="119"/>
                  </a:lnTo>
                  <a:lnTo>
                    <a:pt x="9" y="127"/>
                  </a:lnTo>
                  <a:lnTo>
                    <a:pt x="9" y="135"/>
                  </a:lnTo>
                  <a:lnTo>
                    <a:pt x="9" y="143"/>
                  </a:lnTo>
                  <a:lnTo>
                    <a:pt x="9" y="143"/>
                  </a:lnTo>
                  <a:lnTo>
                    <a:pt x="4" y="151"/>
                  </a:lnTo>
                  <a:lnTo>
                    <a:pt x="4" y="160"/>
                  </a:lnTo>
                  <a:lnTo>
                    <a:pt x="4" y="168"/>
                  </a:lnTo>
                  <a:lnTo>
                    <a:pt x="0" y="176"/>
                  </a:lnTo>
                  <a:lnTo>
                    <a:pt x="4" y="184"/>
                  </a:lnTo>
                  <a:lnTo>
                    <a:pt x="4" y="192"/>
                  </a:lnTo>
                  <a:lnTo>
                    <a:pt x="4" y="201"/>
                  </a:lnTo>
                  <a:lnTo>
                    <a:pt x="9" y="201"/>
                  </a:lnTo>
                  <a:lnTo>
                    <a:pt x="9" y="209"/>
                  </a:lnTo>
                  <a:lnTo>
                    <a:pt x="13" y="217"/>
                  </a:lnTo>
                  <a:lnTo>
                    <a:pt x="17" y="217"/>
                  </a:lnTo>
                  <a:lnTo>
                    <a:pt x="21" y="225"/>
                  </a:lnTo>
                  <a:lnTo>
                    <a:pt x="25" y="225"/>
                  </a:lnTo>
                  <a:lnTo>
                    <a:pt x="29" y="233"/>
                  </a:lnTo>
                  <a:lnTo>
                    <a:pt x="33" y="233"/>
                  </a:lnTo>
                  <a:lnTo>
                    <a:pt x="41" y="237"/>
                  </a:lnTo>
                  <a:lnTo>
                    <a:pt x="49" y="237"/>
                  </a:lnTo>
                  <a:lnTo>
                    <a:pt x="49" y="241"/>
                  </a:lnTo>
                  <a:lnTo>
                    <a:pt x="58" y="241"/>
                  </a:lnTo>
                  <a:lnTo>
                    <a:pt x="58" y="241"/>
                  </a:lnTo>
                  <a:lnTo>
                    <a:pt x="66" y="237"/>
                  </a:lnTo>
                  <a:lnTo>
                    <a:pt x="74" y="237"/>
                  </a:lnTo>
                  <a:lnTo>
                    <a:pt x="82" y="233"/>
                  </a:lnTo>
                  <a:lnTo>
                    <a:pt x="82" y="233"/>
                  </a:lnTo>
                  <a:lnTo>
                    <a:pt x="90" y="225"/>
                  </a:lnTo>
                  <a:lnTo>
                    <a:pt x="94" y="225"/>
                  </a:lnTo>
                  <a:lnTo>
                    <a:pt x="99" y="221"/>
                  </a:lnTo>
                  <a:lnTo>
                    <a:pt x="99" y="217"/>
                  </a:lnTo>
                  <a:lnTo>
                    <a:pt x="107" y="209"/>
                  </a:lnTo>
                  <a:lnTo>
                    <a:pt x="107" y="209"/>
                  </a:lnTo>
                  <a:lnTo>
                    <a:pt x="111" y="20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58" name="Rectangle 1567"/>
            <p:cNvSpPr>
              <a:spLocks noChangeArrowheads="1"/>
            </p:cNvSpPr>
            <p:nvPr/>
          </p:nvSpPr>
          <p:spPr bwMode="auto">
            <a:xfrm>
              <a:off x="7916863" y="3608389"/>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59" name="Freeform 1568"/>
            <p:cNvSpPr>
              <a:spLocks/>
            </p:cNvSpPr>
            <p:nvPr/>
          </p:nvSpPr>
          <p:spPr bwMode="auto">
            <a:xfrm>
              <a:off x="7669213" y="2841626"/>
              <a:ext cx="403225" cy="376238"/>
            </a:xfrm>
            <a:custGeom>
              <a:avLst/>
              <a:gdLst>
                <a:gd name="T0" fmla="*/ 78 w 254"/>
                <a:gd name="T1" fmla="*/ 16 h 237"/>
                <a:gd name="T2" fmla="*/ 62 w 254"/>
                <a:gd name="T3" fmla="*/ 24 h 237"/>
                <a:gd name="T4" fmla="*/ 54 w 254"/>
                <a:gd name="T5" fmla="*/ 28 h 237"/>
                <a:gd name="T6" fmla="*/ 45 w 254"/>
                <a:gd name="T7" fmla="*/ 36 h 237"/>
                <a:gd name="T8" fmla="*/ 37 w 254"/>
                <a:gd name="T9" fmla="*/ 45 h 237"/>
                <a:gd name="T10" fmla="*/ 29 w 254"/>
                <a:gd name="T11" fmla="*/ 49 h 237"/>
                <a:gd name="T12" fmla="*/ 21 w 254"/>
                <a:gd name="T13" fmla="*/ 61 h 237"/>
                <a:gd name="T14" fmla="*/ 13 w 254"/>
                <a:gd name="T15" fmla="*/ 69 h 237"/>
                <a:gd name="T16" fmla="*/ 4 w 254"/>
                <a:gd name="T17" fmla="*/ 81 h 237"/>
                <a:gd name="T18" fmla="*/ 4 w 254"/>
                <a:gd name="T19" fmla="*/ 94 h 237"/>
                <a:gd name="T20" fmla="*/ 0 w 254"/>
                <a:gd name="T21" fmla="*/ 106 h 237"/>
                <a:gd name="T22" fmla="*/ 4 w 254"/>
                <a:gd name="T23" fmla="*/ 114 h 237"/>
                <a:gd name="T24" fmla="*/ 9 w 254"/>
                <a:gd name="T25" fmla="*/ 131 h 237"/>
                <a:gd name="T26" fmla="*/ 13 w 254"/>
                <a:gd name="T27" fmla="*/ 139 h 237"/>
                <a:gd name="T28" fmla="*/ 21 w 254"/>
                <a:gd name="T29" fmla="*/ 151 h 237"/>
                <a:gd name="T30" fmla="*/ 29 w 254"/>
                <a:gd name="T31" fmla="*/ 159 h 237"/>
                <a:gd name="T32" fmla="*/ 33 w 254"/>
                <a:gd name="T33" fmla="*/ 171 h 237"/>
                <a:gd name="T34" fmla="*/ 41 w 254"/>
                <a:gd name="T35" fmla="*/ 180 h 237"/>
                <a:gd name="T36" fmla="*/ 45 w 254"/>
                <a:gd name="T37" fmla="*/ 188 h 237"/>
                <a:gd name="T38" fmla="*/ 54 w 254"/>
                <a:gd name="T39" fmla="*/ 196 h 237"/>
                <a:gd name="T40" fmla="*/ 62 w 254"/>
                <a:gd name="T41" fmla="*/ 204 h 237"/>
                <a:gd name="T42" fmla="*/ 70 w 254"/>
                <a:gd name="T43" fmla="*/ 212 h 237"/>
                <a:gd name="T44" fmla="*/ 82 w 254"/>
                <a:gd name="T45" fmla="*/ 221 h 237"/>
                <a:gd name="T46" fmla="*/ 94 w 254"/>
                <a:gd name="T47" fmla="*/ 225 h 237"/>
                <a:gd name="T48" fmla="*/ 103 w 254"/>
                <a:gd name="T49" fmla="*/ 233 h 237"/>
                <a:gd name="T50" fmla="*/ 115 w 254"/>
                <a:gd name="T51" fmla="*/ 237 h 237"/>
                <a:gd name="T52" fmla="*/ 127 w 254"/>
                <a:gd name="T53" fmla="*/ 237 h 237"/>
                <a:gd name="T54" fmla="*/ 135 w 254"/>
                <a:gd name="T55" fmla="*/ 237 h 237"/>
                <a:gd name="T56" fmla="*/ 152 w 254"/>
                <a:gd name="T57" fmla="*/ 233 h 237"/>
                <a:gd name="T58" fmla="*/ 160 w 254"/>
                <a:gd name="T59" fmla="*/ 229 h 237"/>
                <a:gd name="T60" fmla="*/ 176 w 254"/>
                <a:gd name="T61" fmla="*/ 221 h 237"/>
                <a:gd name="T62" fmla="*/ 184 w 254"/>
                <a:gd name="T63" fmla="*/ 212 h 237"/>
                <a:gd name="T64" fmla="*/ 193 w 254"/>
                <a:gd name="T65" fmla="*/ 208 h 237"/>
                <a:gd name="T66" fmla="*/ 201 w 254"/>
                <a:gd name="T67" fmla="*/ 200 h 237"/>
                <a:gd name="T68" fmla="*/ 209 w 254"/>
                <a:gd name="T69" fmla="*/ 192 h 237"/>
                <a:gd name="T70" fmla="*/ 217 w 254"/>
                <a:gd name="T71" fmla="*/ 184 h 237"/>
                <a:gd name="T72" fmla="*/ 225 w 254"/>
                <a:gd name="T73" fmla="*/ 171 h 237"/>
                <a:gd name="T74" fmla="*/ 229 w 254"/>
                <a:gd name="T75" fmla="*/ 163 h 237"/>
                <a:gd name="T76" fmla="*/ 234 w 254"/>
                <a:gd name="T77" fmla="*/ 155 h 237"/>
                <a:gd name="T78" fmla="*/ 238 w 254"/>
                <a:gd name="T79" fmla="*/ 139 h 237"/>
                <a:gd name="T80" fmla="*/ 246 w 254"/>
                <a:gd name="T81" fmla="*/ 131 h 237"/>
                <a:gd name="T82" fmla="*/ 250 w 254"/>
                <a:gd name="T83" fmla="*/ 118 h 237"/>
                <a:gd name="T84" fmla="*/ 254 w 254"/>
                <a:gd name="T85" fmla="*/ 106 h 237"/>
                <a:gd name="T86" fmla="*/ 254 w 254"/>
                <a:gd name="T87" fmla="*/ 90 h 237"/>
                <a:gd name="T88" fmla="*/ 254 w 254"/>
                <a:gd name="T89" fmla="*/ 73 h 237"/>
                <a:gd name="T90" fmla="*/ 250 w 254"/>
                <a:gd name="T91" fmla="*/ 57 h 237"/>
                <a:gd name="T92" fmla="*/ 242 w 254"/>
                <a:gd name="T93" fmla="*/ 49 h 237"/>
                <a:gd name="T94" fmla="*/ 234 w 254"/>
                <a:gd name="T95" fmla="*/ 41 h 237"/>
                <a:gd name="T96" fmla="*/ 225 w 254"/>
                <a:gd name="T97" fmla="*/ 32 h 237"/>
                <a:gd name="T98" fmla="*/ 217 w 254"/>
                <a:gd name="T99" fmla="*/ 24 h 237"/>
                <a:gd name="T100" fmla="*/ 209 w 254"/>
                <a:gd name="T101" fmla="*/ 20 h 237"/>
                <a:gd name="T102" fmla="*/ 197 w 254"/>
                <a:gd name="T103" fmla="*/ 16 h 237"/>
                <a:gd name="T104" fmla="*/ 184 w 254"/>
                <a:gd name="T105" fmla="*/ 8 h 237"/>
                <a:gd name="T106" fmla="*/ 168 w 254"/>
                <a:gd name="T107" fmla="*/ 8 h 237"/>
                <a:gd name="T108" fmla="*/ 160 w 254"/>
                <a:gd name="T109" fmla="*/ 4 h 237"/>
                <a:gd name="T110" fmla="*/ 144 w 254"/>
                <a:gd name="T111" fmla="*/ 0 h 237"/>
                <a:gd name="T112" fmla="*/ 127 w 254"/>
                <a:gd name="T113" fmla="*/ 0 h 237"/>
                <a:gd name="T114" fmla="*/ 111 w 254"/>
                <a:gd name="T115" fmla="*/ 4 h 237"/>
                <a:gd name="T116" fmla="*/ 99 w 254"/>
                <a:gd name="T117" fmla="*/ 8 h 237"/>
                <a:gd name="T118" fmla="*/ 86 w 254"/>
                <a:gd name="T119" fmla="*/ 1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4" h="237">
                  <a:moveTo>
                    <a:pt x="78" y="16"/>
                  </a:moveTo>
                  <a:lnTo>
                    <a:pt x="78" y="16"/>
                  </a:lnTo>
                  <a:lnTo>
                    <a:pt x="70" y="20"/>
                  </a:lnTo>
                  <a:lnTo>
                    <a:pt x="62" y="24"/>
                  </a:lnTo>
                  <a:lnTo>
                    <a:pt x="62" y="24"/>
                  </a:lnTo>
                  <a:lnTo>
                    <a:pt x="54" y="28"/>
                  </a:lnTo>
                  <a:lnTo>
                    <a:pt x="49" y="32"/>
                  </a:lnTo>
                  <a:lnTo>
                    <a:pt x="45" y="36"/>
                  </a:lnTo>
                  <a:lnTo>
                    <a:pt x="41" y="41"/>
                  </a:lnTo>
                  <a:lnTo>
                    <a:pt x="37" y="45"/>
                  </a:lnTo>
                  <a:lnTo>
                    <a:pt x="29" y="49"/>
                  </a:lnTo>
                  <a:lnTo>
                    <a:pt x="29" y="49"/>
                  </a:lnTo>
                  <a:lnTo>
                    <a:pt x="21" y="57"/>
                  </a:lnTo>
                  <a:lnTo>
                    <a:pt x="21" y="61"/>
                  </a:lnTo>
                  <a:lnTo>
                    <a:pt x="17" y="65"/>
                  </a:lnTo>
                  <a:lnTo>
                    <a:pt x="13" y="69"/>
                  </a:lnTo>
                  <a:lnTo>
                    <a:pt x="9" y="73"/>
                  </a:lnTo>
                  <a:lnTo>
                    <a:pt x="4" y="81"/>
                  </a:lnTo>
                  <a:lnTo>
                    <a:pt x="4" y="90"/>
                  </a:lnTo>
                  <a:lnTo>
                    <a:pt x="4" y="94"/>
                  </a:lnTo>
                  <a:lnTo>
                    <a:pt x="0" y="98"/>
                  </a:lnTo>
                  <a:lnTo>
                    <a:pt x="0" y="106"/>
                  </a:lnTo>
                  <a:lnTo>
                    <a:pt x="0" y="114"/>
                  </a:lnTo>
                  <a:lnTo>
                    <a:pt x="4" y="114"/>
                  </a:lnTo>
                  <a:lnTo>
                    <a:pt x="4" y="122"/>
                  </a:lnTo>
                  <a:lnTo>
                    <a:pt x="9" y="131"/>
                  </a:lnTo>
                  <a:lnTo>
                    <a:pt x="13" y="135"/>
                  </a:lnTo>
                  <a:lnTo>
                    <a:pt x="13" y="139"/>
                  </a:lnTo>
                  <a:lnTo>
                    <a:pt x="17" y="147"/>
                  </a:lnTo>
                  <a:lnTo>
                    <a:pt x="21" y="151"/>
                  </a:lnTo>
                  <a:lnTo>
                    <a:pt x="21" y="155"/>
                  </a:lnTo>
                  <a:lnTo>
                    <a:pt x="29" y="159"/>
                  </a:lnTo>
                  <a:lnTo>
                    <a:pt x="29" y="163"/>
                  </a:lnTo>
                  <a:lnTo>
                    <a:pt x="33" y="171"/>
                  </a:lnTo>
                  <a:lnTo>
                    <a:pt x="37" y="171"/>
                  </a:lnTo>
                  <a:lnTo>
                    <a:pt x="41" y="180"/>
                  </a:lnTo>
                  <a:lnTo>
                    <a:pt x="45" y="180"/>
                  </a:lnTo>
                  <a:lnTo>
                    <a:pt x="45" y="188"/>
                  </a:lnTo>
                  <a:lnTo>
                    <a:pt x="54" y="192"/>
                  </a:lnTo>
                  <a:lnTo>
                    <a:pt x="54" y="196"/>
                  </a:lnTo>
                  <a:lnTo>
                    <a:pt x="62" y="200"/>
                  </a:lnTo>
                  <a:lnTo>
                    <a:pt x="62" y="204"/>
                  </a:lnTo>
                  <a:lnTo>
                    <a:pt x="70" y="208"/>
                  </a:lnTo>
                  <a:lnTo>
                    <a:pt x="70" y="212"/>
                  </a:lnTo>
                  <a:lnTo>
                    <a:pt x="78" y="212"/>
                  </a:lnTo>
                  <a:lnTo>
                    <a:pt x="82" y="221"/>
                  </a:lnTo>
                  <a:lnTo>
                    <a:pt x="86" y="221"/>
                  </a:lnTo>
                  <a:lnTo>
                    <a:pt x="94" y="225"/>
                  </a:lnTo>
                  <a:lnTo>
                    <a:pt x="94" y="229"/>
                  </a:lnTo>
                  <a:lnTo>
                    <a:pt x="103" y="233"/>
                  </a:lnTo>
                  <a:lnTo>
                    <a:pt x="111" y="233"/>
                  </a:lnTo>
                  <a:lnTo>
                    <a:pt x="115" y="237"/>
                  </a:lnTo>
                  <a:lnTo>
                    <a:pt x="119" y="237"/>
                  </a:lnTo>
                  <a:lnTo>
                    <a:pt x="127" y="237"/>
                  </a:lnTo>
                  <a:lnTo>
                    <a:pt x="135" y="237"/>
                  </a:lnTo>
                  <a:lnTo>
                    <a:pt x="135" y="237"/>
                  </a:lnTo>
                  <a:lnTo>
                    <a:pt x="144" y="233"/>
                  </a:lnTo>
                  <a:lnTo>
                    <a:pt x="152" y="233"/>
                  </a:lnTo>
                  <a:lnTo>
                    <a:pt x="160" y="229"/>
                  </a:lnTo>
                  <a:lnTo>
                    <a:pt x="160" y="229"/>
                  </a:lnTo>
                  <a:lnTo>
                    <a:pt x="168" y="225"/>
                  </a:lnTo>
                  <a:lnTo>
                    <a:pt x="176" y="221"/>
                  </a:lnTo>
                  <a:lnTo>
                    <a:pt x="176" y="221"/>
                  </a:lnTo>
                  <a:lnTo>
                    <a:pt x="184" y="212"/>
                  </a:lnTo>
                  <a:lnTo>
                    <a:pt x="184" y="212"/>
                  </a:lnTo>
                  <a:lnTo>
                    <a:pt x="193" y="208"/>
                  </a:lnTo>
                  <a:lnTo>
                    <a:pt x="197" y="204"/>
                  </a:lnTo>
                  <a:lnTo>
                    <a:pt x="201" y="200"/>
                  </a:lnTo>
                  <a:lnTo>
                    <a:pt x="205" y="196"/>
                  </a:lnTo>
                  <a:lnTo>
                    <a:pt x="209" y="192"/>
                  </a:lnTo>
                  <a:lnTo>
                    <a:pt x="213" y="188"/>
                  </a:lnTo>
                  <a:lnTo>
                    <a:pt x="217" y="184"/>
                  </a:lnTo>
                  <a:lnTo>
                    <a:pt x="217" y="180"/>
                  </a:lnTo>
                  <a:lnTo>
                    <a:pt x="225" y="171"/>
                  </a:lnTo>
                  <a:lnTo>
                    <a:pt x="225" y="171"/>
                  </a:lnTo>
                  <a:lnTo>
                    <a:pt x="229" y="163"/>
                  </a:lnTo>
                  <a:lnTo>
                    <a:pt x="234" y="155"/>
                  </a:lnTo>
                  <a:lnTo>
                    <a:pt x="234" y="155"/>
                  </a:lnTo>
                  <a:lnTo>
                    <a:pt x="238" y="147"/>
                  </a:lnTo>
                  <a:lnTo>
                    <a:pt x="238" y="139"/>
                  </a:lnTo>
                  <a:lnTo>
                    <a:pt x="242" y="135"/>
                  </a:lnTo>
                  <a:lnTo>
                    <a:pt x="246" y="131"/>
                  </a:lnTo>
                  <a:lnTo>
                    <a:pt x="246" y="122"/>
                  </a:lnTo>
                  <a:lnTo>
                    <a:pt x="250" y="118"/>
                  </a:lnTo>
                  <a:lnTo>
                    <a:pt x="250" y="114"/>
                  </a:lnTo>
                  <a:lnTo>
                    <a:pt x="254" y="106"/>
                  </a:lnTo>
                  <a:lnTo>
                    <a:pt x="254" y="98"/>
                  </a:lnTo>
                  <a:lnTo>
                    <a:pt x="254" y="90"/>
                  </a:lnTo>
                  <a:lnTo>
                    <a:pt x="254" y="81"/>
                  </a:lnTo>
                  <a:lnTo>
                    <a:pt x="254" y="73"/>
                  </a:lnTo>
                  <a:lnTo>
                    <a:pt x="250" y="65"/>
                  </a:lnTo>
                  <a:lnTo>
                    <a:pt x="250" y="57"/>
                  </a:lnTo>
                  <a:lnTo>
                    <a:pt x="246" y="57"/>
                  </a:lnTo>
                  <a:lnTo>
                    <a:pt x="242" y="49"/>
                  </a:lnTo>
                  <a:lnTo>
                    <a:pt x="242" y="45"/>
                  </a:lnTo>
                  <a:lnTo>
                    <a:pt x="234" y="41"/>
                  </a:lnTo>
                  <a:lnTo>
                    <a:pt x="234" y="36"/>
                  </a:lnTo>
                  <a:lnTo>
                    <a:pt x="225" y="32"/>
                  </a:lnTo>
                  <a:lnTo>
                    <a:pt x="221" y="32"/>
                  </a:lnTo>
                  <a:lnTo>
                    <a:pt x="217" y="24"/>
                  </a:lnTo>
                  <a:lnTo>
                    <a:pt x="213" y="24"/>
                  </a:lnTo>
                  <a:lnTo>
                    <a:pt x="209" y="20"/>
                  </a:lnTo>
                  <a:lnTo>
                    <a:pt x="201" y="16"/>
                  </a:lnTo>
                  <a:lnTo>
                    <a:pt x="197" y="16"/>
                  </a:lnTo>
                  <a:lnTo>
                    <a:pt x="193" y="12"/>
                  </a:lnTo>
                  <a:lnTo>
                    <a:pt x="184" y="8"/>
                  </a:lnTo>
                  <a:lnTo>
                    <a:pt x="176" y="8"/>
                  </a:lnTo>
                  <a:lnTo>
                    <a:pt x="168" y="8"/>
                  </a:lnTo>
                  <a:lnTo>
                    <a:pt x="168" y="4"/>
                  </a:lnTo>
                  <a:lnTo>
                    <a:pt x="160" y="4"/>
                  </a:lnTo>
                  <a:lnTo>
                    <a:pt x="152" y="4"/>
                  </a:lnTo>
                  <a:lnTo>
                    <a:pt x="144" y="0"/>
                  </a:lnTo>
                  <a:lnTo>
                    <a:pt x="135" y="0"/>
                  </a:lnTo>
                  <a:lnTo>
                    <a:pt x="127" y="0"/>
                  </a:lnTo>
                  <a:lnTo>
                    <a:pt x="119" y="0"/>
                  </a:lnTo>
                  <a:lnTo>
                    <a:pt x="111" y="4"/>
                  </a:lnTo>
                  <a:lnTo>
                    <a:pt x="103" y="4"/>
                  </a:lnTo>
                  <a:lnTo>
                    <a:pt x="99" y="8"/>
                  </a:lnTo>
                  <a:lnTo>
                    <a:pt x="94" y="8"/>
                  </a:lnTo>
                  <a:lnTo>
                    <a:pt x="86" y="12"/>
                  </a:lnTo>
                  <a:lnTo>
                    <a:pt x="78" y="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60" name="Rectangle 1569"/>
            <p:cNvSpPr>
              <a:spLocks noChangeArrowheads="1"/>
            </p:cNvSpPr>
            <p:nvPr/>
          </p:nvSpPr>
          <p:spPr bwMode="auto">
            <a:xfrm>
              <a:off x="7793038" y="28670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61" name="Freeform 1570"/>
            <p:cNvSpPr>
              <a:spLocks/>
            </p:cNvSpPr>
            <p:nvPr/>
          </p:nvSpPr>
          <p:spPr bwMode="auto">
            <a:xfrm>
              <a:off x="7761288" y="3348039"/>
              <a:ext cx="174625" cy="298450"/>
            </a:xfrm>
            <a:custGeom>
              <a:avLst/>
              <a:gdLst>
                <a:gd name="T0" fmla="*/ 94 w 110"/>
                <a:gd name="T1" fmla="*/ 151 h 188"/>
                <a:gd name="T2" fmla="*/ 98 w 110"/>
                <a:gd name="T3" fmla="*/ 139 h 188"/>
                <a:gd name="T4" fmla="*/ 102 w 110"/>
                <a:gd name="T5" fmla="*/ 131 h 188"/>
                <a:gd name="T6" fmla="*/ 106 w 110"/>
                <a:gd name="T7" fmla="*/ 114 h 188"/>
                <a:gd name="T8" fmla="*/ 106 w 110"/>
                <a:gd name="T9" fmla="*/ 98 h 188"/>
                <a:gd name="T10" fmla="*/ 110 w 110"/>
                <a:gd name="T11" fmla="*/ 90 h 188"/>
                <a:gd name="T12" fmla="*/ 110 w 110"/>
                <a:gd name="T13" fmla="*/ 74 h 188"/>
                <a:gd name="T14" fmla="*/ 110 w 110"/>
                <a:gd name="T15" fmla="*/ 57 h 188"/>
                <a:gd name="T16" fmla="*/ 110 w 110"/>
                <a:gd name="T17" fmla="*/ 41 h 188"/>
                <a:gd name="T18" fmla="*/ 110 w 110"/>
                <a:gd name="T19" fmla="*/ 24 h 188"/>
                <a:gd name="T20" fmla="*/ 106 w 110"/>
                <a:gd name="T21" fmla="*/ 16 h 188"/>
                <a:gd name="T22" fmla="*/ 98 w 110"/>
                <a:gd name="T23" fmla="*/ 8 h 188"/>
                <a:gd name="T24" fmla="*/ 86 w 110"/>
                <a:gd name="T25" fmla="*/ 0 h 188"/>
                <a:gd name="T26" fmla="*/ 69 w 110"/>
                <a:gd name="T27" fmla="*/ 4 h 188"/>
                <a:gd name="T28" fmla="*/ 61 w 110"/>
                <a:gd name="T29" fmla="*/ 8 h 188"/>
                <a:gd name="T30" fmla="*/ 49 w 110"/>
                <a:gd name="T31" fmla="*/ 16 h 188"/>
                <a:gd name="T32" fmla="*/ 41 w 110"/>
                <a:gd name="T33" fmla="*/ 24 h 188"/>
                <a:gd name="T34" fmla="*/ 36 w 110"/>
                <a:gd name="T35" fmla="*/ 33 h 188"/>
                <a:gd name="T36" fmla="*/ 28 w 110"/>
                <a:gd name="T37" fmla="*/ 45 h 188"/>
                <a:gd name="T38" fmla="*/ 20 w 110"/>
                <a:gd name="T39" fmla="*/ 57 h 188"/>
                <a:gd name="T40" fmla="*/ 16 w 110"/>
                <a:gd name="T41" fmla="*/ 65 h 188"/>
                <a:gd name="T42" fmla="*/ 12 w 110"/>
                <a:gd name="T43" fmla="*/ 82 h 188"/>
                <a:gd name="T44" fmla="*/ 8 w 110"/>
                <a:gd name="T45" fmla="*/ 90 h 188"/>
                <a:gd name="T46" fmla="*/ 4 w 110"/>
                <a:gd name="T47" fmla="*/ 106 h 188"/>
                <a:gd name="T48" fmla="*/ 4 w 110"/>
                <a:gd name="T49" fmla="*/ 123 h 188"/>
                <a:gd name="T50" fmla="*/ 0 w 110"/>
                <a:gd name="T51" fmla="*/ 131 h 188"/>
                <a:gd name="T52" fmla="*/ 4 w 110"/>
                <a:gd name="T53" fmla="*/ 143 h 188"/>
                <a:gd name="T54" fmla="*/ 4 w 110"/>
                <a:gd name="T55" fmla="*/ 155 h 188"/>
                <a:gd name="T56" fmla="*/ 12 w 110"/>
                <a:gd name="T57" fmla="*/ 168 h 188"/>
                <a:gd name="T58" fmla="*/ 20 w 110"/>
                <a:gd name="T59" fmla="*/ 176 h 188"/>
                <a:gd name="T60" fmla="*/ 28 w 110"/>
                <a:gd name="T61" fmla="*/ 184 h 188"/>
                <a:gd name="T62" fmla="*/ 36 w 110"/>
                <a:gd name="T63" fmla="*/ 188 h 188"/>
                <a:gd name="T64" fmla="*/ 53 w 110"/>
                <a:gd name="T65" fmla="*/ 188 h 188"/>
                <a:gd name="T66" fmla="*/ 61 w 110"/>
                <a:gd name="T67" fmla="*/ 184 h 188"/>
                <a:gd name="T68" fmla="*/ 73 w 110"/>
                <a:gd name="T69" fmla="*/ 180 h 188"/>
                <a:gd name="T70" fmla="*/ 81 w 110"/>
                <a:gd name="T71" fmla="*/ 172 h 188"/>
                <a:gd name="T72" fmla="*/ 86 w 110"/>
                <a:gd name="T73" fmla="*/ 16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 h="188">
                  <a:moveTo>
                    <a:pt x="90" y="155"/>
                  </a:moveTo>
                  <a:lnTo>
                    <a:pt x="94" y="151"/>
                  </a:lnTo>
                  <a:lnTo>
                    <a:pt x="94" y="147"/>
                  </a:lnTo>
                  <a:lnTo>
                    <a:pt x="98" y="139"/>
                  </a:lnTo>
                  <a:lnTo>
                    <a:pt x="102" y="131"/>
                  </a:lnTo>
                  <a:lnTo>
                    <a:pt x="102" y="131"/>
                  </a:lnTo>
                  <a:lnTo>
                    <a:pt x="102" y="123"/>
                  </a:lnTo>
                  <a:lnTo>
                    <a:pt x="106" y="114"/>
                  </a:lnTo>
                  <a:lnTo>
                    <a:pt x="106" y="106"/>
                  </a:lnTo>
                  <a:lnTo>
                    <a:pt x="106" y="98"/>
                  </a:lnTo>
                  <a:lnTo>
                    <a:pt x="110" y="94"/>
                  </a:lnTo>
                  <a:lnTo>
                    <a:pt x="110" y="90"/>
                  </a:lnTo>
                  <a:lnTo>
                    <a:pt x="110" y="82"/>
                  </a:lnTo>
                  <a:lnTo>
                    <a:pt x="110" y="74"/>
                  </a:lnTo>
                  <a:lnTo>
                    <a:pt x="110" y="65"/>
                  </a:lnTo>
                  <a:lnTo>
                    <a:pt x="110" y="57"/>
                  </a:lnTo>
                  <a:lnTo>
                    <a:pt x="110" y="49"/>
                  </a:lnTo>
                  <a:lnTo>
                    <a:pt x="110" y="41"/>
                  </a:lnTo>
                  <a:lnTo>
                    <a:pt x="110" y="33"/>
                  </a:lnTo>
                  <a:lnTo>
                    <a:pt x="110" y="24"/>
                  </a:lnTo>
                  <a:lnTo>
                    <a:pt x="110" y="20"/>
                  </a:lnTo>
                  <a:lnTo>
                    <a:pt x="106" y="16"/>
                  </a:lnTo>
                  <a:lnTo>
                    <a:pt x="102" y="8"/>
                  </a:lnTo>
                  <a:lnTo>
                    <a:pt x="98" y="8"/>
                  </a:lnTo>
                  <a:lnTo>
                    <a:pt x="94" y="4"/>
                  </a:lnTo>
                  <a:lnTo>
                    <a:pt x="86" y="0"/>
                  </a:lnTo>
                  <a:lnTo>
                    <a:pt x="77" y="0"/>
                  </a:lnTo>
                  <a:lnTo>
                    <a:pt x="69" y="4"/>
                  </a:lnTo>
                  <a:lnTo>
                    <a:pt x="61" y="8"/>
                  </a:lnTo>
                  <a:lnTo>
                    <a:pt x="61" y="8"/>
                  </a:lnTo>
                  <a:lnTo>
                    <a:pt x="53" y="12"/>
                  </a:lnTo>
                  <a:lnTo>
                    <a:pt x="49" y="16"/>
                  </a:lnTo>
                  <a:lnTo>
                    <a:pt x="45" y="20"/>
                  </a:lnTo>
                  <a:lnTo>
                    <a:pt x="41" y="24"/>
                  </a:lnTo>
                  <a:lnTo>
                    <a:pt x="36" y="33"/>
                  </a:lnTo>
                  <a:lnTo>
                    <a:pt x="36" y="33"/>
                  </a:lnTo>
                  <a:lnTo>
                    <a:pt x="28" y="41"/>
                  </a:lnTo>
                  <a:lnTo>
                    <a:pt x="28" y="45"/>
                  </a:lnTo>
                  <a:lnTo>
                    <a:pt x="24" y="49"/>
                  </a:lnTo>
                  <a:lnTo>
                    <a:pt x="20" y="57"/>
                  </a:lnTo>
                  <a:lnTo>
                    <a:pt x="20" y="61"/>
                  </a:lnTo>
                  <a:lnTo>
                    <a:pt x="16" y="65"/>
                  </a:lnTo>
                  <a:lnTo>
                    <a:pt x="16" y="74"/>
                  </a:lnTo>
                  <a:lnTo>
                    <a:pt x="12" y="82"/>
                  </a:lnTo>
                  <a:lnTo>
                    <a:pt x="12" y="86"/>
                  </a:lnTo>
                  <a:lnTo>
                    <a:pt x="8" y="90"/>
                  </a:lnTo>
                  <a:lnTo>
                    <a:pt x="8" y="98"/>
                  </a:lnTo>
                  <a:lnTo>
                    <a:pt x="4" y="106"/>
                  </a:lnTo>
                  <a:lnTo>
                    <a:pt x="4" y="114"/>
                  </a:lnTo>
                  <a:lnTo>
                    <a:pt x="4" y="123"/>
                  </a:lnTo>
                  <a:lnTo>
                    <a:pt x="4" y="127"/>
                  </a:lnTo>
                  <a:lnTo>
                    <a:pt x="0" y="131"/>
                  </a:lnTo>
                  <a:lnTo>
                    <a:pt x="0" y="139"/>
                  </a:lnTo>
                  <a:lnTo>
                    <a:pt x="4" y="143"/>
                  </a:lnTo>
                  <a:lnTo>
                    <a:pt x="4" y="147"/>
                  </a:lnTo>
                  <a:lnTo>
                    <a:pt x="4" y="155"/>
                  </a:lnTo>
                  <a:lnTo>
                    <a:pt x="8" y="164"/>
                  </a:lnTo>
                  <a:lnTo>
                    <a:pt x="12" y="168"/>
                  </a:lnTo>
                  <a:lnTo>
                    <a:pt x="12" y="172"/>
                  </a:lnTo>
                  <a:lnTo>
                    <a:pt x="20" y="176"/>
                  </a:lnTo>
                  <a:lnTo>
                    <a:pt x="20" y="180"/>
                  </a:lnTo>
                  <a:lnTo>
                    <a:pt x="28" y="184"/>
                  </a:lnTo>
                  <a:lnTo>
                    <a:pt x="32" y="188"/>
                  </a:lnTo>
                  <a:lnTo>
                    <a:pt x="36" y="188"/>
                  </a:lnTo>
                  <a:lnTo>
                    <a:pt x="45" y="188"/>
                  </a:lnTo>
                  <a:lnTo>
                    <a:pt x="53" y="188"/>
                  </a:lnTo>
                  <a:lnTo>
                    <a:pt x="57" y="188"/>
                  </a:lnTo>
                  <a:lnTo>
                    <a:pt x="61" y="184"/>
                  </a:lnTo>
                  <a:lnTo>
                    <a:pt x="69" y="180"/>
                  </a:lnTo>
                  <a:lnTo>
                    <a:pt x="73" y="180"/>
                  </a:lnTo>
                  <a:lnTo>
                    <a:pt x="77" y="176"/>
                  </a:lnTo>
                  <a:lnTo>
                    <a:pt x="81" y="172"/>
                  </a:lnTo>
                  <a:lnTo>
                    <a:pt x="86" y="164"/>
                  </a:lnTo>
                  <a:lnTo>
                    <a:pt x="86" y="164"/>
                  </a:lnTo>
                  <a:lnTo>
                    <a:pt x="90" y="15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62" name="Rectangle 1571"/>
            <p:cNvSpPr>
              <a:spLocks noChangeArrowheads="1"/>
            </p:cNvSpPr>
            <p:nvPr/>
          </p:nvSpPr>
          <p:spPr bwMode="auto">
            <a:xfrm>
              <a:off x="7904163" y="359410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63" name="Freeform 1572"/>
            <p:cNvSpPr>
              <a:spLocks/>
            </p:cNvSpPr>
            <p:nvPr/>
          </p:nvSpPr>
          <p:spPr bwMode="auto">
            <a:xfrm>
              <a:off x="7689850" y="2854326"/>
              <a:ext cx="369888" cy="338138"/>
            </a:xfrm>
            <a:custGeom>
              <a:avLst/>
              <a:gdLst>
                <a:gd name="T0" fmla="*/ 73 w 233"/>
                <a:gd name="T1" fmla="*/ 8 h 213"/>
                <a:gd name="T2" fmla="*/ 57 w 233"/>
                <a:gd name="T3" fmla="*/ 16 h 213"/>
                <a:gd name="T4" fmla="*/ 49 w 233"/>
                <a:gd name="T5" fmla="*/ 20 h 213"/>
                <a:gd name="T6" fmla="*/ 41 w 233"/>
                <a:gd name="T7" fmla="*/ 28 h 213"/>
                <a:gd name="T8" fmla="*/ 32 w 233"/>
                <a:gd name="T9" fmla="*/ 37 h 213"/>
                <a:gd name="T10" fmla="*/ 24 w 233"/>
                <a:gd name="T11" fmla="*/ 45 h 213"/>
                <a:gd name="T12" fmla="*/ 16 w 233"/>
                <a:gd name="T13" fmla="*/ 53 h 213"/>
                <a:gd name="T14" fmla="*/ 8 w 233"/>
                <a:gd name="T15" fmla="*/ 65 h 213"/>
                <a:gd name="T16" fmla="*/ 4 w 233"/>
                <a:gd name="T17" fmla="*/ 73 h 213"/>
                <a:gd name="T18" fmla="*/ 0 w 233"/>
                <a:gd name="T19" fmla="*/ 90 h 213"/>
                <a:gd name="T20" fmla="*/ 0 w 233"/>
                <a:gd name="T21" fmla="*/ 106 h 213"/>
                <a:gd name="T22" fmla="*/ 4 w 233"/>
                <a:gd name="T23" fmla="*/ 123 h 213"/>
                <a:gd name="T24" fmla="*/ 8 w 233"/>
                <a:gd name="T25" fmla="*/ 131 h 213"/>
                <a:gd name="T26" fmla="*/ 16 w 233"/>
                <a:gd name="T27" fmla="*/ 139 h 213"/>
                <a:gd name="T28" fmla="*/ 24 w 233"/>
                <a:gd name="T29" fmla="*/ 151 h 213"/>
                <a:gd name="T30" fmla="*/ 32 w 233"/>
                <a:gd name="T31" fmla="*/ 159 h 213"/>
                <a:gd name="T32" fmla="*/ 41 w 233"/>
                <a:gd name="T33" fmla="*/ 168 h 213"/>
                <a:gd name="T34" fmla="*/ 45 w 233"/>
                <a:gd name="T35" fmla="*/ 180 h 213"/>
                <a:gd name="T36" fmla="*/ 57 w 233"/>
                <a:gd name="T37" fmla="*/ 184 h 213"/>
                <a:gd name="T38" fmla="*/ 65 w 233"/>
                <a:gd name="T39" fmla="*/ 192 h 213"/>
                <a:gd name="T40" fmla="*/ 73 w 233"/>
                <a:gd name="T41" fmla="*/ 196 h 213"/>
                <a:gd name="T42" fmla="*/ 81 w 233"/>
                <a:gd name="T43" fmla="*/ 204 h 213"/>
                <a:gd name="T44" fmla="*/ 98 w 233"/>
                <a:gd name="T45" fmla="*/ 209 h 213"/>
                <a:gd name="T46" fmla="*/ 106 w 233"/>
                <a:gd name="T47" fmla="*/ 213 h 213"/>
                <a:gd name="T48" fmla="*/ 122 w 233"/>
                <a:gd name="T49" fmla="*/ 213 h 213"/>
                <a:gd name="T50" fmla="*/ 131 w 233"/>
                <a:gd name="T51" fmla="*/ 209 h 213"/>
                <a:gd name="T52" fmla="*/ 147 w 233"/>
                <a:gd name="T53" fmla="*/ 204 h 213"/>
                <a:gd name="T54" fmla="*/ 155 w 233"/>
                <a:gd name="T55" fmla="*/ 200 h 213"/>
                <a:gd name="T56" fmla="*/ 167 w 233"/>
                <a:gd name="T57" fmla="*/ 196 h 213"/>
                <a:gd name="T58" fmla="*/ 180 w 233"/>
                <a:gd name="T59" fmla="*/ 188 h 213"/>
                <a:gd name="T60" fmla="*/ 188 w 233"/>
                <a:gd name="T61" fmla="*/ 180 h 213"/>
                <a:gd name="T62" fmla="*/ 196 w 233"/>
                <a:gd name="T63" fmla="*/ 172 h 213"/>
                <a:gd name="T64" fmla="*/ 204 w 233"/>
                <a:gd name="T65" fmla="*/ 163 h 213"/>
                <a:gd name="T66" fmla="*/ 208 w 233"/>
                <a:gd name="T67" fmla="*/ 155 h 213"/>
                <a:gd name="T68" fmla="*/ 212 w 233"/>
                <a:gd name="T69" fmla="*/ 147 h 213"/>
                <a:gd name="T70" fmla="*/ 221 w 233"/>
                <a:gd name="T71" fmla="*/ 131 h 213"/>
                <a:gd name="T72" fmla="*/ 225 w 233"/>
                <a:gd name="T73" fmla="*/ 123 h 213"/>
                <a:gd name="T74" fmla="*/ 229 w 233"/>
                <a:gd name="T75" fmla="*/ 110 h 213"/>
                <a:gd name="T76" fmla="*/ 233 w 233"/>
                <a:gd name="T77" fmla="*/ 98 h 213"/>
                <a:gd name="T78" fmla="*/ 233 w 233"/>
                <a:gd name="T79" fmla="*/ 82 h 213"/>
                <a:gd name="T80" fmla="*/ 233 w 233"/>
                <a:gd name="T81" fmla="*/ 65 h 213"/>
                <a:gd name="T82" fmla="*/ 229 w 233"/>
                <a:gd name="T83" fmla="*/ 53 h 213"/>
                <a:gd name="T84" fmla="*/ 221 w 233"/>
                <a:gd name="T85" fmla="*/ 41 h 213"/>
                <a:gd name="T86" fmla="*/ 212 w 233"/>
                <a:gd name="T87" fmla="*/ 33 h 213"/>
                <a:gd name="T88" fmla="*/ 204 w 233"/>
                <a:gd name="T89" fmla="*/ 24 h 213"/>
                <a:gd name="T90" fmla="*/ 196 w 233"/>
                <a:gd name="T91" fmla="*/ 16 h 213"/>
                <a:gd name="T92" fmla="*/ 188 w 233"/>
                <a:gd name="T93" fmla="*/ 12 h 213"/>
                <a:gd name="T94" fmla="*/ 171 w 233"/>
                <a:gd name="T95" fmla="*/ 8 h 213"/>
                <a:gd name="T96" fmla="*/ 163 w 233"/>
                <a:gd name="T97" fmla="*/ 4 h 213"/>
                <a:gd name="T98" fmla="*/ 147 w 233"/>
                <a:gd name="T99" fmla="*/ 0 h 213"/>
                <a:gd name="T100" fmla="*/ 131 w 233"/>
                <a:gd name="T101" fmla="*/ 0 h 213"/>
                <a:gd name="T102" fmla="*/ 114 w 233"/>
                <a:gd name="T103" fmla="*/ 0 h 213"/>
                <a:gd name="T104" fmla="*/ 98 w 233"/>
                <a:gd name="T105" fmla="*/ 0 h 213"/>
                <a:gd name="T106" fmla="*/ 81 w 233"/>
                <a:gd name="T107" fmla="*/ 4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3" h="213">
                  <a:moveTo>
                    <a:pt x="77" y="8"/>
                  </a:moveTo>
                  <a:lnTo>
                    <a:pt x="73" y="8"/>
                  </a:lnTo>
                  <a:lnTo>
                    <a:pt x="65" y="12"/>
                  </a:lnTo>
                  <a:lnTo>
                    <a:pt x="57" y="16"/>
                  </a:lnTo>
                  <a:lnTo>
                    <a:pt x="57" y="16"/>
                  </a:lnTo>
                  <a:lnTo>
                    <a:pt x="49" y="20"/>
                  </a:lnTo>
                  <a:lnTo>
                    <a:pt x="45" y="24"/>
                  </a:lnTo>
                  <a:lnTo>
                    <a:pt x="41" y="28"/>
                  </a:lnTo>
                  <a:lnTo>
                    <a:pt x="36" y="33"/>
                  </a:lnTo>
                  <a:lnTo>
                    <a:pt x="32" y="37"/>
                  </a:lnTo>
                  <a:lnTo>
                    <a:pt x="28" y="41"/>
                  </a:lnTo>
                  <a:lnTo>
                    <a:pt x="24" y="45"/>
                  </a:lnTo>
                  <a:lnTo>
                    <a:pt x="20" y="49"/>
                  </a:lnTo>
                  <a:lnTo>
                    <a:pt x="16" y="53"/>
                  </a:lnTo>
                  <a:lnTo>
                    <a:pt x="12" y="57"/>
                  </a:lnTo>
                  <a:lnTo>
                    <a:pt x="8" y="65"/>
                  </a:lnTo>
                  <a:lnTo>
                    <a:pt x="8" y="65"/>
                  </a:lnTo>
                  <a:lnTo>
                    <a:pt x="4" y="73"/>
                  </a:lnTo>
                  <a:lnTo>
                    <a:pt x="0" y="82"/>
                  </a:lnTo>
                  <a:lnTo>
                    <a:pt x="0" y="90"/>
                  </a:lnTo>
                  <a:lnTo>
                    <a:pt x="0" y="98"/>
                  </a:lnTo>
                  <a:lnTo>
                    <a:pt x="0" y="106"/>
                  </a:lnTo>
                  <a:lnTo>
                    <a:pt x="0" y="114"/>
                  </a:lnTo>
                  <a:lnTo>
                    <a:pt x="4" y="123"/>
                  </a:lnTo>
                  <a:lnTo>
                    <a:pt x="8" y="123"/>
                  </a:lnTo>
                  <a:lnTo>
                    <a:pt x="8" y="131"/>
                  </a:lnTo>
                  <a:lnTo>
                    <a:pt x="12" y="139"/>
                  </a:lnTo>
                  <a:lnTo>
                    <a:pt x="16" y="139"/>
                  </a:lnTo>
                  <a:lnTo>
                    <a:pt x="20" y="147"/>
                  </a:lnTo>
                  <a:lnTo>
                    <a:pt x="24" y="151"/>
                  </a:lnTo>
                  <a:lnTo>
                    <a:pt x="24" y="155"/>
                  </a:lnTo>
                  <a:lnTo>
                    <a:pt x="32" y="159"/>
                  </a:lnTo>
                  <a:lnTo>
                    <a:pt x="32" y="163"/>
                  </a:lnTo>
                  <a:lnTo>
                    <a:pt x="41" y="168"/>
                  </a:lnTo>
                  <a:lnTo>
                    <a:pt x="41" y="172"/>
                  </a:lnTo>
                  <a:lnTo>
                    <a:pt x="45" y="180"/>
                  </a:lnTo>
                  <a:lnTo>
                    <a:pt x="49" y="180"/>
                  </a:lnTo>
                  <a:lnTo>
                    <a:pt x="57" y="184"/>
                  </a:lnTo>
                  <a:lnTo>
                    <a:pt x="57" y="188"/>
                  </a:lnTo>
                  <a:lnTo>
                    <a:pt x="65" y="192"/>
                  </a:lnTo>
                  <a:lnTo>
                    <a:pt x="65" y="196"/>
                  </a:lnTo>
                  <a:lnTo>
                    <a:pt x="73" y="196"/>
                  </a:lnTo>
                  <a:lnTo>
                    <a:pt x="77" y="204"/>
                  </a:lnTo>
                  <a:lnTo>
                    <a:pt x="81" y="204"/>
                  </a:lnTo>
                  <a:lnTo>
                    <a:pt x="90" y="209"/>
                  </a:lnTo>
                  <a:lnTo>
                    <a:pt x="98" y="209"/>
                  </a:lnTo>
                  <a:lnTo>
                    <a:pt x="102" y="213"/>
                  </a:lnTo>
                  <a:lnTo>
                    <a:pt x="106" y="213"/>
                  </a:lnTo>
                  <a:lnTo>
                    <a:pt x="114" y="213"/>
                  </a:lnTo>
                  <a:lnTo>
                    <a:pt x="122" y="213"/>
                  </a:lnTo>
                  <a:lnTo>
                    <a:pt x="122" y="213"/>
                  </a:lnTo>
                  <a:lnTo>
                    <a:pt x="131" y="209"/>
                  </a:lnTo>
                  <a:lnTo>
                    <a:pt x="139" y="209"/>
                  </a:lnTo>
                  <a:lnTo>
                    <a:pt x="147" y="204"/>
                  </a:lnTo>
                  <a:lnTo>
                    <a:pt x="151" y="204"/>
                  </a:lnTo>
                  <a:lnTo>
                    <a:pt x="155" y="200"/>
                  </a:lnTo>
                  <a:lnTo>
                    <a:pt x="163" y="196"/>
                  </a:lnTo>
                  <a:lnTo>
                    <a:pt x="167" y="196"/>
                  </a:lnTo>
                  <a:lnTo>
                    <a:pt x="171" y="192"/>
                  </a:lnTo>
                  <a:lnTo>
                    <a:pt x="180" y="188"/>
                  </a:lnTo>
                  <a:lnTo>
                    <a:pt x="180" y="188"/>
                  </a:lnTo>
                  <a:lnTo>
                    <a:pt x="188" y="180"/>
                  </a:lnTo>
                  <a:lnTo>
                    <a:pt x="188" y="180"/>
                  </a:lnTo>
                  <a:lnTo>
                    <a:pt x="196" y="172"/>
                  </a:lnTo>
                  <a:lnTo>
                    <a:pt x="196" y="172"/>
                  </a:lnTo>
                  <a:lnTo>
                    <a:pt x="204" y="163"/>
                  </a:lnTo>
                  <a:lnTo>
                    <a:pt x="204" y="163"/>
                  </a:lnTo>
                  <a:lnTo>
                    <a:pt x="208" y="155"/>
                  </a:lnTo>
                  <a:lnTo>
                    <a:pt x="212" y="147"/>
                  </a:lnTo>
                  <a:lnTo>
                    <a:pt x="212" y="147"/>
                  </a:lnTo>
                  <a:lnTo>
                    <a:pt x="216" y="139"/>
                  </a:lnTo>
                  <a:lnTo>
                    <a:pt x="221" y="131"/>
                  </a:lnTo>
                  <a:lnTo>
                    <a:pt x="221" y="131"/>
                  </a:lnTo>
                  <a:lnTo>
                    <a:pt x="225" y="123"/>
                  </a:lnTo>
                  <a:lnTo>
                    <a:pt x="225" y="114"/>
                  </a:lnTo>
                  <a:lnTo>
                    <a:pt x="229" y="110"/>
                  </a:lnTo>
                  <a:lnTo>
                    <a:pt x="229" y="106"/>
                  </a:lnTo>
                  <a:lnTo>
                    <a:pt x="233" y="98"/>
                  </a:lnTo>
                  <a:lnTo>
                    <a:pt x="233" y="90"/>
                  </a:lnTo>
                  <a:lnTo>
                    <a:pt x="233" y="82"/>
                  </a:lnTo>
                  <a:lnTo>
                    <a:pt x="233" y="73"/>
                  </a:lnTo>
                  <a:lnTo>
                    <a:pt x="233" y="65"/>
                  </a:lnTo>
                  <a:lnTo>
                    <a:pt x="229" y="57"/>
                  </a:lnTo>
                  <a:lnTo>
                    <a:pt x="229" y="53"/>
                  </a:lnTo>
                  <a:lnTo>
                    <a:pt x="225" y="49"/>
                  </a:lnTo>
                  <a:lnTo>
                    <a:pt x="221" y="41"/>
                  </a:lnTo>
                  <a:lnTo>
                    <a:pt x="216" y="41"/>
                  </a:lnTo>
                  <a:lnTo>
                    <a:pt x="212" y="33"/>
                  </a:lnTo>
                  <a:lnTo>
                    <a:pt x="208" y="33"/>
                  </a:lnTo>
                  <a:lnTo>
                    <a:pt x="204" y="24"/>
                  </a:lnTo>
                  <a:lnTo>
                    <a:pt x="200" y="24"/>
                  </a:lnTo>
                  <a:lnTo>
                    <a:pt x="196" y="16"/>
                  </a:lnTo>
                  <a:lnTo>
                    <a:pt x="188" y="16"/>
                  </a:lnTo>
                  <a:lnTo>
                    <a:pt x="188" y="12"/>
                  </a:lnTo>
                  <a:lnTo>
                    <a:pt x="180" y="8"/>
                  </a:lnTo>
                  <a:lnTo>
                    <a:pt x="171" y="8"/>
                  </a:lnTo>
                  <a:lnTo>
                    <a:pt x="163" y="8"/>
                  </a:lnTo>
                  <a:lnTo>
                    <a:pt x="163" y="4"/>
                  </a:lnTo>
                  <a:lnTo>
                    <a:pt x="155" y="4"/>
                  </a:lnTo>
                  <a:lnTo>
                    <a:pt x="147" y="0"/>
                  </a:lnTo>
                  <a:lnTo>
                    <a:pt x="139" y="0"/>
                  </a:lnTo>
                  <a:lnTo>
                    <a:pt x="131" y="0"/>
                  </a:lnTo>
                  <a:lnTo>
                    <a:pt x="122" y="0"/>
                  </a:lnTo>
                  <a:lnTo>
                    <a:pt x="114" y="0"/>
                  </a:lnTo>
                  <a:lnTo>
                    <a:pt x="106" y="0"/>
                  </a:lnTo>
                  <a:lnTo>
                    <a:pt x="98" y="0"/>
                  </a:lnTo>
                  <a:lnTo>
                    <a:pt x="90" y="0"/>
                  </a:lnTo>
                  <a:lnTo>
                    <a:pt x="81" y="4"/>
                  </a:lnTo>
                  <a:lnTo>
                    <a:pt x="77"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64" name="Rectangle 1573"/>
            <p:cNvSpPr>
              <a:spLocks noChangeArrowheads="1"/>
            </p:cNvSpPr>
            <p:nvPr/>
          </p:nvSpPr>
          <p:spPr bwMode="auto">
            <a:xfrm>
              <a:off x="7812088" y="28670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65" name="Freeform 1574"/>
            <p:cNvSpPr>
              <a:spLocks/>
            </p:cNvSpPr>
            <p:nvPr/>
          </p:nvSpPr>
          <p:spPr bwMode="auto">
            <a:xfrm>
              <a:off x="7780338" y="3392489"/>
              <a:ext cx="136525" cy="234950"/>
            </a:xfrm>
            <a:custGeom>
              <a:avLst/>
              <a:gdLst>
                <a:gd name="T0" fmla="*/ 78 w 86"/>
                <a:gd name="T1" fmla="*/ 103 h 148"/>
                <a:gd name="T2" fmla="*/ 82 w 86"/>
                <a:gd name="T3" fmla="*/ 99 h 148"/>
                <a:gd name="T4" fmla="*/ 82 w 86"/>
                <a:gd name="T5" fmla="*/ 95 h 148"/>
                <a:gd name="T6" fmla="*/ 82 w 86"/>
                <a:gd name="T7" fmla="*/ 86 h 148"/>
                <a:gd name="T8" fmla="*/ 86 w 86"/>
                <a:gd name="T9" fmla="*/ 78 h 148"/>
                <a:gd name="T10" fmla="*/ 86 w 86"/>
                <a:gd name="T11" fmla="*/ 70 h 148"/>
                <a:gd name="T12" fmla="*/ 86 w 86"/>
                <a:gd name="T13" fmla="*/ 62 h 148"/>
                <a:gd name="T14" fmla="*/ 86 w 86"/>
                <a:gd name="T15" fmla="*/ 54 h 148"/>
                <a:gd name="T16" fmla="*/ 86 w 86"/>
                <a:gd name="T17" fmla="*/ 46 h 148"/>
                <a:gd name="T18" fmla="*/ 86 w 86"/>
                <a:gd name="T19" fmla="*/ 37 h 148"/>
                <a:gd name="T20" fmla="*/ 86 w 86"/>
                <a:gd name="T21" fmla="*/ 29 h 148"/>
                <a:gd name="T22" fmla="*/ 86 w 86"/>
                <a:gd name="T23" fmla="*/ 21 h 148"/>
                <a:gd name="T24" fmla="*/ 82 w 86"/>
                <a:gd name="T25" fmla="*/ 13 h 148"/>
                <a:gd name="T26" fmla="*/ 82 w 86"/>
                <a:gd name="T27" fmla="*/ 9 h 148"/>
                <a:gd name="T28" fmla="*/ 74 w 86"/>
                <a:gd name="T29" fmla="*/ 5 h 148"/>
                <a:gd name="T30" fmla="*/ 74 w 86"/>
                <a:gd name="T31" fmla="*/ 0 h 148"/>
                <a:gd name="T32" fmla="*/ 65 w 86"/>
                <a:gd name="T33" fmla="*/ 0 h 148"/>
                <a:gd name="T34" fmla="*/ 57 w 86"/>
                <a:gd name="T35" fmla="*/ 0 h 148"/>
                <a:gd name="T36" fmla="*/ 49 w 86"/>
                <a:gd name="T37" fmla="*/ 5 h 148"/>
                <a:gd name="T38" fmla="*/ 49 w 86"/>
                <a:gd name="T39" fmla="*/ 5 h 148"/>
                <a:gd name="T40" fmla="*/ 41 w 86"/>
                <a:gd name="T41" fmla="*/ 9 h 148"/>
                <a:gd name="T42" fmla="*/ 37 w 86"/>
                <a:gd name="T43" fmla="*/ 13 h 148"/>
                <a:gd name="T44" fmla="*/ 33 w 86"/>
                <a:gd name="T45" fmla="*/ 17 h 148"/>
                <a:gd name="T46" fmla="*/ 29 w 86"/>
                <a:gd name="T47" fmla="*/ 21 h 148"/>
                <a:gd name="T48" fmla="*/ 24 w 86"/>
                <a:gd name="T49" fmla="*/ 29 h 148"/>
                <a:gd name="T50" fmla="*/ 24 w 86"/>
                <a:gd name="T51" fmla="*/ 29 h 148"/>
                <a:gd name="T52" fmla="*/ 16 w 86"/>
                <a:gd name="T53" fmla="*/ 37 h 148"/>
                <a:gd name="T54" fmla="*/ 16 w 86"/>
                <a:gd name="T55" fmla="*/ 46 h 148"/>
                <a:gd name="T56" fmla="*/ 16 w 86"/>
                <a:gd name="T57" fmla="*/ 46 h 148"/>
                <a:gd name="T58" fmla="*/ 12 w 86"/>
                <a:gd name="T59" fmla="*/ 54 h 148"/>
                <a:gd name="T60" fmla="*/ 8 w 86"/>
                <a:gd name="T61" fmla="*/ 62 h 148"/>
                <a:gd name="T62" fmla="*/ 8 w 86"/>
                <a:gd name="T63" fmla="*/ 70 h 148"/>
                <a:gd name="T64" fmla="*/ 8 w 86"/>
                <a:gd name="T65" fmla="*/ 70 h 148"/>
                <a:gd name="T66" fmla="*/ 4 w 86"/>
                <a:gd name="T67" fmla="*/ 78 h 148"/>
                <a:gd name="T68" fmla="*/ 4 w 86"/>
                <a:gd name="T69" fmla="*/ 86 h 148"/>
                <a:gd name="T70" fmla="*/ 0 w 86"/>
                <a:gd name="T71" fmla="*/ 95 h 148"/>
                <a:gd name="T72" fmla="*/ 0 w 86"/>
                <a:gd name="T73" fmla="*/ 103 h 148"/>
                <a:gd name="T74" fmla="*/ 0 w 86"/>
                <a:gd name="T75" fmla="*/ 111 h 148"/>
                <a:gd name="T76" fmla="*/ 0 w 86"/>
                <a:gd name="T77" fmla="*/ 119 h 148"/>
                <a:gd name="T78" fmla="*/ 4 w 86"/>
                <a:gd name="T79" fmla="*/ 127 h 148"/>
                <a:gd name="T80" fmla="*/ 8 w 86"/>
                <a:gd name="T81" fmla="*/ 127 h 148"/>
                <a:gd name="T82" fmla="*/ 8 w 86"/>
                <a:gd name="T83" fmla="*/ 136 h 148"/>
                <a:gd name="T84" fmla="*/ 16 w 86"/>
                <a:gd name="T85" fmla="*/ 140 h 148"/>
                <a:gd name="T86" fmla="*/ 20 w 86"/>
                <a:gd name="T87" fmla="*/ 144 h 148"/>
                <a:gd name="T88" fmla="*/ 24 w 86"/>
                <a:gd name="T89" fmla="*/ 144 h 148"/>
                <a:gd name="T90" fmla="*/ 33 w 86"/>
                <a:gd name="T91" fmla="*/ 148 h 148"/>
                <a:gd name="T92" fmla="*/ 41 w 86"/>
                <a:gd name="T93" fmla="*/ 144 h 148"/>
                <a:gd name="T94" fmla="*/ 49 w 86"/>
                <a:gd name="T95" fmla="*/ 144 h 148"/>
                <a:gd name="T96" fmla="*/ 49 w 86"/>
                <a:gd name="T97" fmla="*/ 144 h 148"/>
                <a:gd name="T98" fmla="*/ 57 w 86"/>
                <a:gd name="T99" fmla="*/ 140 h 148"/>
                <a:gd name="T100" fmla="*/ 61 w 86"/>
                <a:gd name="T101" fmla="*/ 136 h 148"/>
                <a:gd name="T102" fmla="*/ 65 w 86"/>
                <a:gd name="T103" fmla="*/ 131 h 148"/>
                <a:gd name="T104" fmla="*/ 65 w 86"/>
                <a:gd name="T105" fmla="*/ 127 h 148"/>
                <a:gd name="T106" fmla="*/ 74 w 86"/>
                <a:gd name="T107" fmla="*/ 119 h 148"/>
                <a:gd name="T108" fmla="*/ 74 w 86"/>
                <a:gd name="T109" fmla="*/ 119 h 148"/>
                <a:gd name="T110" fmla="*/ 78 w 86"/>
                <a:gd name="T111" fmla="*/ 111 h 148"/>
                <a:gd name="T112" fmla="*/ 78 w 86"/>
                <a:gd name="T113" fmla="*/ 10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 h="148">
                  <a:moveTo>
                    <a:pt x="78" y="103"/>
                  </a:moveTo>
                  <a:lnTo>
                    <a:pt x="82" y="99"/>
                  </a:lnTo>
                  <a:lnTo>
                    <a:pt x="82" y="95"/>
                  </a:lnTo>
                  <a:lnTo>
                    <a:pt x="82" y="86"/>
                  </a:lnTo>
                  <a:lnTo>
                    <a:pt x="86" y="78"/>
                  </a:lnTo>
                  <a:lnTo>
                    <a:pt x="86" y="70"/>
                  </a:lnTo>
                  <a:lnTo>
                    <a:pt x="86" y="62"/>
                  </a:lnTo>
                  <a:lnTo>
                    <a:pt x="86" y="54"/>
                  </a:lnTo>
                  <a:lnTo>
                    <a:pt x="86" y="46"/>
                  </a:lnTo>
                  <a:lnTo>
                    <a:pt x="86" y="37"/>
                  </a:lnTo>
                  <a:lnTo>
                    <a:pt x="86" y="29"/>
                  </a:lnTo>
                  <a:lnTo>
                    <a:pt x="86" y="21"/>
                  </a:lnTo>
                  <a:lnTo>
                    <a:pt x="82" y="13"/>
                  </a:lnTo>
                  <a:lnTo>
                    <a:pt x="82" y="9"/>
                  </a:lnTo>
                  <a:lnTo>
                    <a:pt x="74" y="5"/>
                  </a:lnTo>
                  <a:lnTo>
                    <a:pt x="74" y="0"/>
                  </a:lnTo>
                  <a:lnTo>
                    <a:pt x="65" y="0"/>
                  </a:lnTo>
                  <a:lnTo>
                    <a:pt x="57" y="0"/>
                  </a:lnTo>
                  <a:lnTo>
                    <a:pt x="49" y="5"/>
                  </a:lnTo>
                  <a:lnTo>
                    <a:pt x="49" y="5"/>
                  </a:lnTo>
                  <a:lnTo>
                    <a:pt x="41" y="9"/>
                  </a:lnTo>
                  <a:lnTo>
                    <a:pt x="37" y="13"/>
                  </a:lnTo>
                  <a:lnTo>
                    <a:pt x="33" y="17"/>
                  </a:lnTo>
                  <a:lnTo>
                    <a:pt x="29" y="21"/>
                  </a:lnTo>
                  <a:lnTo>
                    <a:pt x="24" y="29"/>
                  </a:lnTo>
                  <a:lnTo>
                    <a:pt x="24" y="29"/>
                  </a:lnTo>
                  <a:lnTo>
                    <a:pt x="16" y="37"/>
                  </a:lnTo>
                  <a:lnTo>
                    <a:pt x="16" y="46"/>
                  </a:lnTo>
                  <a:lnTo>
                    <a:pt x="16" y="46"/>
                  </a:lnTo>
                  <a:lnTo>
                    <a:pt x="12" y="54"/>
                  </a:lnTo>
                  <a:lnTo>
                    <a:pt x="8" y="62"/>
                  </a:lnTo>
                  <a:lnTo>
                    <a:pt x="8" y="70"/>
                  </a:lnTo>
                  <a:lnTo>
                    <a:pt x="8" y="70"/>
                  </a:lnTo>
                  <a:lnTo>
                    <a:pt x="4" y="78"/>
                  </a:lnTo>
                  <a:lnTo>
                    <a:pt x="4" y="86"/>
                  </a:lnTo>
                  <a:lnTo>
                    <a:pt x="0" y="95"/>
                  </a:lnTo>
                  <a:lnTo>
                    <a:pt x="0" y="103"/>
                  </a:lnTo>
                  <a:lnTo>
                    <a:pt x="0" y="111"/>
                  </a:lnTo>
                  <a:lnTo>
                    <a:pt x="0" y="119"/>
                  </a:lnTo>
                  <a:lnTo>
                    <a:pt x="4" y="127"/>
                  </a:lnTo>
                  <a:lnTo>
                    <a:pt x="8" y="127"/>
                  </a:lnTo>
                  <a:lnTo>
                    <a:pt x="8" y="136"/>
                  </a:lnTo>
                  <a:lnTo>
                    <a:pt x="16" y="140"/>
                  </a:lnTo>
                  <a:lnTo>
                    <a:pt x="20" y="144"/>
                  </a:lnTo>
                  <a:lnTo>
                    <a:pt x="24" y="144"/>
                  </a:lnTo>
                  <a:lnTo>
                    <a:pt x="33" y="148"/>
                  </a:lnTo>
                  <a:lnTo>
                    <a:pt x="41" y="144"/>
                  </a:lnTo>
                  <a:lnTo>
                    <a:pt x="49" y="144"/>
                  </a:lnTo>
                  <a:lnTo>
                    <a:pt x="49" y="144"/>
                  </a:lnTo>
                  <a:lnTo>
                    <a:pt x="57" y="140"/>
                  </a:lnTo>
                  <a:lnTo>
                    <a:pt x="61" y="136"/>
                  </a:lnTo>
                  <a:lnTo>
                    <a:pt x="65" y="131"/>
                  </a:lnTo>
                  <a:lnTo>
                    <a:pt x="65" y="127"/>
                  </a:lnTo>
                  <a:lnTo>
                    <a:pt x="74" y="119"/>
                  </a:lnTo>
                  <a:lnTo>
                    <a:pt x="74" y="119"/>
                  </a:lnTo>
                  <a:lnTo>
                    <a:pt x="78" y="111"/>
                  </a:lnTo>
                  <a:lnTo>
                    <a:pt x="78" y="10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66" name="Rectangle 1575"/>
            <p:cNvSpPr>
              <a:spLocks noChangeArrowheads="1"/>
            </p:cNvSpPr>
            <p:nvPr/>
          </p:nvSpPr>
          <p:spPr bwMode="auto">
            <a:xfrm>
              <a:off x="7904163" y="355600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67" name="Freeform 1576"/>
            <p:cNvSpPr>
              <a:spLocks/>
            </p:cNvSpPr>
            <p:nvPr/>
          </p:nvSpPr>
          <p:spPr bwMode="auto">
            <a:xfrm>
              <a:off x="7702550" y="2860676"/>
              <a:ext cx="344488" cy="304800"/>
            </a:xfrm>
            <a:custGeom>
              <a:avLst/>
              <a:gdLst>
                <a:gd name="T0" fmla="*/ 135 w 217"/>
                <a:gd name="T1" fmla="*/ 4 h 192"/>
                <a:gd name="T2" fmla="*/ 123 w 217"/>
                <a:gd name="T3" fmla="*/ 0 h 192"/>
                <a:gd name="T4" fmla="*/ 106 w 217"/>
                <a:gd name="T5" fmla="*/ 0 h 192"/>
                <a:gd name="T6" fmla="*/ 90 w 217"/>
                <a:gd name="T7" fmla="*/ 0 h 192"/>
                <a:gd name="T8" fmla="*/ 82 w 217"/>
                <a:gd name="T9" fmla="*/ 4 h 192"/>
                <a:gd name="T10" fmla="*/ 65 w 217"/>
                <a:gd name="T11" fmla="*/ 8 h 192"/>
                <a:gd name="T12" fmla="*/ 57 w 217"/>
                <a:gd name="T13" fmla="*/ 12 h 192"/>
                <a:gd name="T14" fmla="*/ 45 w 217"/>
                <a:gd name="T15" fmla="*/ 20 h 192"/>
                <a:gd name="T16" fmla="*/ 37 w 217"/>
                <a:gd name="T17" fmla="*/ 29 h 192"/>
                <a:gd name="T18" fmla="*/ 28 w 217"/>
                <a:gd name="T19" fmla="*/ 37 h 192"/>
                <a:gd name="T20" fmla="*/ 20 w 217"/>
                <a:gd name="T21" fmla="*/ 45 h 192"/>
                <a:gd name="T22" fmla="*/ 12 w 217"/>
                <a:gd name="T23" fmla="*/ 53 h 192"/>
                <a:gd name="T24" fmla="*/ 8 w 217"/>
                <a:gd name="T25" fmla="*/ 61 h 192"/>
                <a:gd name="T26" fmla="*/ 0 w 217"/>
                <a:gd name="T27" fmla="*/ 78 h 192"/>
                <a:gd name="T28" fmla="*/ 0 w 217"/>
                <a:gd name="T29" fmla="*/ 94 h 192"/>
                <a:gd name="T30" fmla="*/ 4 w 217"/>
                <a:gd name="T31" fmla="*/ 110 h 192"/>
                <a:gd name="T32" fmla="*/ 8 w 217"/>
                <a:gd name="T33" fmla="*/ 119 h 192"/>
                <a:gd name="T34" fmla="*/ 16 w 217"/>
                <a:gd name="T35" fmla="*/ 131 h 192"/>
                <a:gd name="T36" fmla="*/ 20 w 217"/>
                <a:gd name="T37" fmla="*/ 143 h 192"/>
                <a:gd name="T38" fmla="*/ 28 w 217"/>
                <a:gd name="T39" fmla="*/ 151 h 192"/>
                <a:gd name="T40" fmla="*/ 37 w 217"/>
                <a:gd name="T41" fmla="*/ 159 h 192"/>
                <a:gd name="T42" fmla="*/ 41 w 217"/>
                <a:gd name="T43" fmla="*/ 168 h 192"/>
                <a:gd name="T44" fmla="*/ 53 w 217"/>
                <a:gd name="T45" fmla="*/ 176 h 192"/>
                <a:gd name="T46" fmla="*/ 65 w 217"/>
                <a:gd name="T47" fmla="*/ 180 h 192"/>
                <a:gd name="T48" fmla="*/ 73 w 217"/>
                <a:gd name="T49" fmla="*/ 188 h 192"/>
                <a:gd name="T50" fmla="*/ 82 w 217"/>
                <a:gd name="T51" fmla="*/ 192 h 192"/>
                <a:gd name="T52" fmla="*/ 98 w 217"/>
                <a:gd name="T53" fmla="*/ 192 h 192"/>
                <a:gd name="T54" fmla="*/ 114 w 217"/>
                <a:gd name="T55" fmla="*/ 192 h 192"/>
                <a:gd name="T56" fmla="*/ 127 w 217"/>
                <a:gd name="T57" fmla="*/ 192 h 192"/>
                <a:gd name="T58" fmla="*/ 139 w 217"/>
                <a:gd name="T59" fmla="*/ 188 h 192"/>
                <a:gd name="T60" fmla="*/ 151 w 217"/>
                <a:gd name="T61" fmla="*/ 184 h 192"/>
                <a:gd name="T62" fmla="*/ 163 w 217"/>
                <a:gd name="T63" fmla="*/ 176 h 192"/>
                <a:gd name="T64" fmla="*/ 172 w 217"/>
                <a:gd name="T65" fmla="*/ 172 h 192"/>
                <a:gd name="T66" fmla="*/ 180 w 217"/>
                <a:gd name="T67" fmla="*/ 168 h 192"/>
                <a:gd name="T68" fmla="*/ 188 w 217"/>
                <a:gd name="T69" fmla="*/ 159 h 192"/>
                <a:gd name="T70" fmla="*/ 196 w 217"/>
                <a:gd name="T71" fmla="*/ 143 h 192"/>
                <a:gd name="T72" fmla="*/ 200 w 217"/>
                <a:gd name="T73" fmla="*/ 135 h 192"/>
                <a:gd name="T74" fmla="*/ 204 w 217"/>
                <a:gd name="T75" fmla="*/ 127 h 192"/>
                <a:gd name="T76" fmla="*/ 213 w 217"/>
                <a:gd name="T77" fmla="*/ 110 h 192"/>
                <a:gd name="T78" fmla="*/ 213 w 217"/>
                <a:gd name="T79" fmla="*/ 102 h 192"/>
                <a:gd name="T80" fmla="*/ 217 w 217"/>
                <a:gd name="T81" fmla="*/ 86 h 192"/>
                <a:gd name="T82" fmla="*/ 217 w 217"/>
                <a:gd name="T83" fmla="*/ 69 h 192"/>
                <a:gd name="T84" fmla="*/ 213 w 217"/>
                <a:gd name="T85" fmla="*/ 53 h 192"/>
                <a:gd name="T86" fmla="*/ 208 w 217"/>
                <a:gd name="T87" fmla="*/ 45 h 192"/>
                <a:gd name="T88" fmla="*/ 200 w 217"/>
                <a:gd name="T89" fmla="*/ 37 h 192"/>
                <a:gd name="T90" fmla="*/ 192 w 217"/>
                <a:gd name="T91" fmla="*/ 29 h 192"/>
                <a:gd name="T92" fmla="*/ 184 w 217"/>
                <a:gd name="T93" fmla="*/ 20 h 192"/>
                <a:gd name="T94" fmla="*/ 172 w 217"/>
                <a:gd name="T95" fmla="*/ 12 h 192"/>
                <a:gd name="T96" fmla="*/ 163 w 217"/>
                <a:gd name="T97" fmla="*/ 8 h 192"/>
                <a:gd name="T98" fmla="*/ 147 w 217"/>
                <a:gd name="T99" fmla="*/ 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7" h="192">
                  <a:moveTo>
                    <a:pt x="139" y="4"/>
                  </a:moveTo>
                  <a:lnTo>
                    <a:pt x="135" y="4"/>
                  </a:lnTo>
                  <a:lnTo>
                    <a:pt x="131" y="0"/>
                  </a:lnTo>
                  <a:lnTo>
                    <a:pt x="123" y="0"/>
                  </a:lnTo>
                  <a:lnTo>
                    <a:pt x="114" y="0"/>
                  </a:lnTo>
                  <a:lnTo>
                    <a:pt x="106" y="0"/>
                  </a:lnTo>
                  <a:lnTo>
                    <a:pt x="98" y="0"/>
                  </a:lnTo>
                  <a:lnTo>
                    <a:pt x="90" y="0"/>
                  </a:lnTo>
                  <a:lnTo>
                    <a:pt x="82" y="4"/>
                  </a:lnTo>
                  <a:lnTo>
                    <a:pt x="82" y="4"/>
                  </a:lnTo>
                  <a:lnTo>
                    <a:pt x="73" y="4"/>
                  </a:lnTo>
                  <a:lnTo>
                    <a:pt x="65" y="8"/>
                  </a:lnTo>
                  <a:lnTo>
                    <a:pt x="61" y="12"/>
                  </a:lnTo>
                  <a:lnTo>
                    <a:pt x="57" y="12"/>
                  </a:lnTo>
                  <a:lnTo>
                    <a:pt x="49" y="16"/>
                  </a:lnTo>
                  <a:lnTo>
                    <a:pt x="45" y="20"/>
                  </a:lnTo>
                  <a:lnTo>
                    <a:pt x="41" y="24"/>
                  </a:lnTo>
                  <a:lnTo>
                    <a:pt x="37" y="29"/>
                  </a:lnTo>
                  <a:lnTo>
                    <a:pt x="33" y="33"/>
                  </a:lnTo>
                  <a:lnTo>
                    <a:pt x="28" y="37"/>
                  </a:lnTo>
                  <a:lnTo>
                    <a:pt x="24" y="41"/>
                  </a:lnTo>
                  <a:lnTo>
                    <a:pt x="20" y="45"/>
                  </a:lnTo>
                  <a:lnTo>
                    <a:pt x="16" y="49"/>
                  </a:lnTo>
                  <a:lnTo>
                    <a:pt x="12" y="53"/>
                  </a:lnTo>
                  <a:lnTo>
                    <a:pt x="8" y="61"/>
                  </a:lnTo>
                  <a:lnTo>
                    <a:pt x="8" y="61"/>
                  </a:lnTo>
                  <a:lnTo>
                    <a:pt x="4" y="69"/>
                  </a:lnTo>
                  <a:lnTo>
                    <a:pt x="0" y="78"/>
                  </a:lnTo>
                  <a:lnTo>
                    <a:pt x="0" y="86"/>
                  </a:lnTo>
                  <a:lnTo>
                    <a:pt x="0" y="94"/>
                  </a:lnTo>
                  <a:lnTo>
                    <a:pt x="0" y="102"/>
                  </a:lnTo>
                  <a:lnTo>
                    <a:pt x="4" y="110"/>
                  </a:lnTo>
                  <a:lnTo>
                    <a:pt x="4" y="119"/>
                  </a:lnTo>
                  <a:lnTo>
                    <a:pt x="8" y="119"/>
                  </a:lnTo>
                  <a:lnTo>
                    <a:pt x="8" y="127"/>
                  </a:lnTo>
                  <a:lnTo>
                    <a:pt x="16" y="131"/>
                  </a:lnTo>
                  <a:lnTo>
                    <a:pt x="16" y="135"/>
                  </a:lnTo>
                  <a:lnTo>
                    <a:pt x="20" y="143"/>
                  </a:lnTo>
                  <a:lnTo>
                    <a:pt x="24" y="143"/>
                  </a:lnTo>
                  <a:lnTo>
                    <a:pt x="28" y="151"/>
                  </a:lnTo>
                  <a:lnTo>
                    <a:pt x="33" y="151"/>
                  </a:lnTo>
                  <a:lnTo>
                    <a:pt x="37" y="159"/>
                  </a:lnTo>
                  <a:lnTo>
                    <a:pt x="41" y="164"/>
                  </a:lnTo>
                  <a:lnTo>
                    <a:pt x="41" y="168"/>
                  </a:lnTo>
                  <a:lnTo>
                    <a:pt x="49" y="168"/>
                  </a:lnTo>
                  <a:lnTo>
                    <a:pt x="53" y="176"/>
                  </a:lnTo>
                  <a:lnTo>
                    <a:pt x="57" y="176"/>
                  </a:lnTo>
                  <a:lnTo>
                    <a:pt x="65" y="180"/>
                  </a:lnTo>
                  <a:lnTo>
                    <a:pt x="65" y="184"/>
                  </a:lnTo>
                  <a:lnTo>
                    <a:pt x="73" y="188"/>
                  </a:lnTo>
                  <a:lnTo>
                    <a:pt x="82" y="188"/>
                  </a:lnTo>
                  <a:lnTo>
                    <a:pt x="82" y="192"/>
                  </a:lnTo>
                  <a:lnTo>
                    <a:pt x="90" y="192"/>
                  </a:lnTo>
                  <a:lnTo>
                    <a:pt x="98" y="192"/>
                  </a:lnTo>
                  <a:lnTo>
                    <a:pt x="106" y="192"/>
                  </a:lnTo>
                  <a:lnTo>
                    <a:pt x="114" y="192"/>
                  </a:lnTo>
                  <a:lnTo>
                    <a:pt x="123" y="192"/>
                  </a:lnTo>
                  <a:lnTo>
                    <a:pt x="127" y="192"/>
                  </a:lnTo>
                  <a:lnTo>
                    <a:pt x="131" y="188"/>
                  </a:lnTo>
                  <a:lnTo>
                    <a:pt x="139" y="188"/>
                  </a:lnTo>
                  <a:lnTo>
                    <a:pt x="147" y="184"/>
                  </a:lnTo>
                  <a:lnTo>
                    <a:pt x="151" y="184"/>
                  </a:lnTo>
                  <a:lnTo>
                    <a:pt x="155" y="180"/>
                  </a:lnTo>
                  <a:lnTo>
                    <a:pt x="163" y="176"/>
                  </a:lnTo>
                  <a:lnTo>
                    <a:pt x="168" y="176"/>
                  </a:lnTo>
                  <a:lnTo>
                    <a:pt x="172" y="172"/>
                  </a:lnTo>
                  <a:lnTo>
                    <a:pt x="180" y="168"/>
                  </a:lnTo>
                  <a:lnTo>
                    <a:pt x="180" y="168"/>
                  </a:lnTo>
                  <a:lnTo>
                    <a:pt x="188" y="159"/>
                  </a:lnTo>
                  <a:lnTo>
                    <a:pt x="188" y="159"/>
                  </a:lnTo>
                  <a:lnTo>
                    <a:pt x="192" y="151"/>
                  </a:lnTo>
                  <a:lnTo>
                    <a:pt x="196" y="143"/>
                  </a:lnTo>
                  <a:lnTo>
                    <a:pt x="196" y="143"/>
                  </a:lnTo>
                  <a:lnTo>
                    <a:pt x="200" y="135"/>
                  </a:lnTo>
                  <a:lnTo>
                    <a:pt x="204" y="127"/>
                  </a:lnTo>
                  <a:lnTo>
                    <a:pt x="204" y="127"/>
                  </a:lnTo>
                  <a:lnTo>
                    <a:pt x="208" y="119"/>
                  </a:lnTo>
                  <a:lnTo>
                    <a:pt x="213" y="110"/>
                  </a:lnTo>
                  <a:lnTo>
                    <a:pt x="213" y="110"/>
                  </a:lnTo>
                  <a:lnTo>
                    <a:pt x="213" y="102"/>
                  </a:lnTo>
                  <a:lnTo>
                    <a:pt x="217" y="94"/>
                  </a:lnTo>
                  <a:lnTo>
                    <a:pt x="217" y="86"/>
                  </a:lnTo>
                  <a:lnTo>
                    <a:pt x="217" y="78"/>
                  </a:lnTo>
                  <a:lnTo>
                    <a:pt x="217" y="69"/>
                  </a:lnTo>
                  <a:lnTo>
                    <a:pt x="217" y="61"/>
                  </a:lnTo>
                  <a:lnTo>
                    <a:pt x="213" y="53"/>
                  </a:lnTo>
                  <a:lnTo>
                    <a:pt x="213" y="45"/>
                  </a:lnTo>
                  <a:lnTo>
                    <a:pt x="208" y="45"/>
                  </a:lnTo>
                  <a:lnTo>
                    <a:pt x="204" y="37"/>
                  </a:lnTo>
                  <a:lnTo>
                    <a:pt x="200" y="37"/>
                  </a:lnTo>
                  <a:lnTo>
                    <a:pt x="196" y="29"/>
                  </a:lnTo>
                  <a:lnTo>
                    <a:pt x="192" y="29"/>
                  </a:lnTo>
                  <a:lnTo>
                    <a:pt x="188" y="20"/>
                  </a:lnTo>
                  <a:lnTo>
                    <a:pt x="184" y="20"/>
                  </a:lnTo>
                  <a:lnTo>
                    <a:pt x="180" y="16"/>
                  </a:lnTo>
                  <a:lnTo>
                    <a:pt x="172" y="12"/>
                  </a:lnTo>
                  <a:lnTo>
                    <a:pt x="168" y="12"/>
                  </a:lnTo>
                  <a:lnTo>
                    <a:pt x="163" y="8"/>
                  </a:lnTo>
                  <a:lnTo>
                    <a:pt x="155" y="4"/>
                  </a:lnTo>
                  <a:lnTo>
                    <a:pt x="147" y="4"/>
                  </a:lnTo>
                  <a:lnTo>
                    <a:pt x="139"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68" name="Rectangle 1577"/>
            <p:cNvSpPr>
              <a:spLocks noChangeArrowheads="1"/>
            </p:cNvSpPr>
            <p:nvPr/>
          </p:nvSpPr>
          <p:spPr bwMode="auto">
            <a:xfrm>
              <a:off x="7923213" y="28670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69" name="Freeform 1578"/>
            <p:cNvSpPr>
              <a:spLocks/>
            </p:cNvSpPr>
            <p:nvPr/>
          </p:nvSpPr>
          <p:spPr bwMode="auto">
            <a:xfrm>
              <a:off x="7799388" y="3432176"/>
              <a:ext cx="98425" cy="161925"/>
            </a:xfrm>
            <a:custGeom>
              <a:avLst/>
              <a:gdLst>
                <a:gd name="T0" fmla="*/ 57 w 62"/>
                <a:gd name="T1" fmla="*/ 70 h 102"/>
                <a:gd name="T2" fmla="*/ 62 w 62"/>
                <a:gd name="T3" fmla="*/ 66 h 102"/>
                <a:gd name="T4" fmla="*/ 62 w 62"/>
                <a:gd name="T5" fmla="*/ 61 h 102"/>
                <a:gd name="T6" fmla="*/ 62 w 62"/>
                <a:gd name="T7" fmla="*/ 53 h 102"/>
                <a:gd name="T8" fmla="*/ 62 w 62"/>
                <a:gd name="T9" fmla="*/ 45 h 102"/>
                <a:gd name="T10" fmla="*/ 62 w 62"/>
                <a:gd name="T11" fmla="*/ 37 h 102"/>
                <a:gd name="T12" fmla="*/ 62 w 62"/>
                <a:gd name="T13" fmla="*/ 29 h 102"/>
                <a:gd name="T14" fmla="*/ 62 w 62"/>
                <a:gd name="T15" fmla="*/ 21 h 102"/>
                <a:gd name="T16" fmla="*/ 62 w 62"/>
                <a:gd name="T17" fmla="*/ 16 h 102"/>
                <a:gd name="T18" fmla="*/ 57 w 62"/>
                <a:gd name="T19" fmla="*/ 12 h 102"/>
                <a:gd name="T20" fmla="*/ 53 w 62"/>
                <a:gd name="T21" fmla="*/ 4 h 102"/>
                <a:gd name="T22" fmla="*/ 45 w 62"/>
                <a:gd name="T23" fmla="*/ 4 h 102"/>
                <a:gd name="T24" fmla="*/ 45 w 62"/>
                <a:gd name="T25" fmla="*/ 0 h 102"/>
                <a:gd name="T26" fmla="*/ 37 w 62"/>
                <a:gd name="T27" fmla="*/ 4 h 102"/>
                <a:gd name="T28" fmla="*/ 37 w 62"/>
                <a:gd name="T29" fmla="*/ 4 h 102"/>
                <a:gd name="T30" fmla="*/ 29 w 62"/>
                <a:gd name="T31" fmla="*/ 8 h 102"/>
                <a:gd name="T32" fmla="*/ 25 w 62"/>
                <a:gd name="T33" fmla="*/ 12 h 102"/>
                <a:gd name="T34" fmla="*/ 21 w 62"/>
                <a:gd name="T35" fmla="*/ 16 h 102"/>
                <a:gd name="T36" fmla="*/ 17 w 62"/>
                <a:gd name="T37" fmla="*/ 21 h 102"/>
                <a:gd name="T38" fmla="*/ 12 w 62"/>
                <a:gd name="T39" fmla="*/ 29 h 102"/>
                <a:gd name="T40" fmla="*/ 12 w 62"/>
                <a:gd name="T41" fmla="*/ 33 h 102"/>
                <a:gd name="T42" fmla="*/ 8 w 62"/>
                <a:gd name="T43" fmla="*/ 37 h 102"/>
                <a:gd name="T44" fmla="*/ 8 w 62"/>
                <a:gd name="T45" fmla="*/ 45 h 102"/>
                <a:gd name="T46" fmla="*/ 4 w 62"/>
                <a:gd name="T47" fmla="*/ 53 h 102"/>
                <a:gd name="T48" fmla="*/ 4 w 62"/>
                <a:gd name="T49" fmla="*/ 61 h 102"/>
                <a:gd name="T50" fmla="*/ 4 w 62"/>
                <a:gd name="T51" fmla="*/ 66 h 102"/>
                <a:gd name="T52" fmla="*/ 0 w 62"/>
                <a:gd name="T53" fmla="*/ 70 h 102"/>
                <a:gd name="T54" fmla="*/ 0 w 62"/>
                <a:gd name="T55" fmla="*/ 78 h 102"/>
                <a:gd name="T56" fmla="*/ 0 w 62"/>
                <a:gd name="T57" fmla="*/ 86 h 102"/>
                <a:gd name="T58" fmla="*/ 4 w 62"/>
                <a:gd name="T59" fmla="*/ 86 h 102"/>
                <a:gd name="T60" fmla="*/ 4 w 62"/>
                <a:gd name="T61" fmla="*/ 94 h 102"/>
                <a:gd name="T62" fmla="*/ 12 w 62"/>
                <a:gd name="T63" fmla="*/ 98 h 102"/>
                <a:gd name="T64" fmla="*/ 12 w 62"/>
                <a:gd name="T65" fmla="*/ 102 h 102"/>
                <a:gd name="T66" fmla="*/ 21 w 62"/>
                <a:gd name="T67" fmla="*/ 102 h 102"/>
                <a:gd name="T68" fmla="*/ 29 w 62"/>
                <a:gd name="T69" fmla="*/ 102 h 102"/>
                <a:gd name="T70" fmla="*/ 37 w 62"/>
                <a:gd name="T71" fmla="*/ 102 h 102"/>
                <a:gd name="T72" fmla="*/ 37 w 62"/>
                <a:gd name="T73" fmla="*/ 102 h 102"/>
                <a:gd name="T74" fmla="*/ 45 w 62"/>
                <a:gd name="T75" fmla="*/ 94 h 102"/>
                <a:gd name="T76" fmla="*/ 45 w 62"/>
                <a:gd name="T77" fmla="*/ 94 h 102"/>
                <a:gd name="T78" fmla="*/ 53 w 62"/>
                <a:gd name="T79" fmla="*/ 86 h 102"/>
                <a:gd name="T80" fmla="*/ 53 w 62"/>
                <a:gd name="T81" fmla="*/ 86 h 102"/>
                <a:gd name="T82" fmla="*/ 57 w 62"/>
                <a:gd name="T83" fmla="*/ 78 h 102"/>
                <a:gd name="T84" fmla="*/ 57 w 62"/>
                <a:gd name="T85" fmla="*/ 7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 h="102">
                  <a:moveTo>
                    <a:pt x="57" y="70"/>
                  </a:moveTo>
                  <a:lnTo>
                    <a:pt x="62" y="66"/>
                  </a:lnTo>
                  <a:lnTo>
                    <a:pt x="62" y="61"/>
                  </a:lnTo>
                  <a:lnTo>
                    <a:pt x="62" y="53"/>
                  </a:lnTo>
                  <a:lnTo>
                    <a:pt x="62" y="45"/>
                  </a:lnTo>
                  <a:lnTo>
                    <a:pt x="62" y="37"/>
                  </a:lnTo>
                  <a:lnTo>
                    <a:pt x="62" y="29"/>
                  </a:lnTo>
                  <a:lnTo>
                    <a:pt x="62" y="21"/>
                  </a:lnTo>
                  <a:lnTo>
                    <a:pt x="62" y="16"/>
                  </a:lnTo>
                  <a:lnTo>
                    <a:pt x="57" y="12"/>
                  </a:lnTo>
                  <a:lnTo>
                    <a:pt x="53" y="4"/>
                  </a:lnTo>
                  <a:lnTo>
                    <a:pt x="45" y="4"/>
                  </a:lnTo>
                  <a:lnTo>
                    <a:pt x="45" y="0"/>
                  </a:lnTo>
                  <a:lnTo>
                    <a:pt x="37" y="4"/>
                  </a:lnTo>
                  <a:lnTo>
                    <a:pt x="37" y="4"/>
                  </a:lnTo>
                  <a:lnTo>
                    <a:pt x="29" y="8"/>
                  </a:lnTo>
                  <a:lnTo>
                    <a:pt x="25" y="12"/>
                  </a:lnTo>
                  <a:lnTo>
                    <a:pt x="21" y="16"/>
                  </a:lnTo>
                  <a:lnTo>
                    <a:pt x="17" y="21"/>
                  </a:lnTo>
                  <a:lnTo>
                    <a:pt x="12" y="29"/>
                  </a:lnTo>
                  <a:lnTo>
                    <a:pt x="12" y="33"/>
                  </a:lnTo>
                  <a:lnTo>
                    <a:pt x="8" y="37"/>
                  </a:lnTo>
                  <a:lnTo>
                    <a:pt x="8" y="45"/>
                  </a:lnTo>
                  <a:lnTo>
                    <a:pt x="4" y="53"/>
                  </a:lnTo>
                  <a:lnTo>
                    <a:pt x="4" y="61"/>
                  </a:lnTo>
                  <a:lnTo>
                    <a:pt x="4" y="66"/>
                  </a:lnTo>
                  <a:lnTo>
                    <a:pt x="0" y="70"/>
                  </a:lnTo>
                  <a:lnTo>
                    <a:pt x="0" y="78"/>
                  </a:lnTo>
                  <a:lnTo>
                    <a:pt x="0" y="86"/>
                  </a:lnTo>
                  <a:lnTo>
                    <a:pt x="4" y="86"/>
                  </a:lnTo>
                  <a:lnTo>
                    <a:pt x="4" y="94"/>
                  </a:lnTo>
                  <a:lnTo>
                    <a:pt x="12" y="98"/>
                  </a:lnTo>
                  <a:lnTo>
                    <a:pt x="12" y="102"/>
                  </a:lnTo>
                  <a:lnTo>
                    <a:pt x="21" y="102"/>
                  </a:lnTo>
                  <a:lnTo>
                    <a:pt x="29" y="102"/>
                  </a:lnTo>
                  <a:lnTo>
                    <a:pt x="37" y="102"/>
                  </a:lnTo>
                  <a:lnTo>
                    <a:pt x="37" y="102"/>
                  </a:lnTo>
                  <a:lnTo>
                    <a:pt x="45" y="94"/>
                  </a:lnTo>
                  <a:lnTo>
                    <a:pt x="45" y="94"/>
                  </a:lnTo>
                  <a:lnTo>
                    <a:pt x="53" y="86"/>
                  </a:lnTo>
                  <a:lnTo>
                    <a:pt x="53" y="86"/>
                  </a:lnTo>
                  <a:lnTo>
                    <a:pt x="57" y="78"/>
                  </a:lnTo>
                  <a:lnTo>
                    <a:pt x="57" y="7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70" name="Rectangle 1579"/>
            <p:cNvSpPr>
              <a:spLocks noChangeArrowheads="1"/>
            </p:cNvSpPr>
            <p:nvPr/>
          </p:nvSpPr>
          <p:spPr bwMode="auto">
            <a:xfrm>
              <a:off x="7889875" y="354330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1" name="Freeform 1580"/>
            <p:cNvSpPr>
              <a:spLocks/>
            </p:cNvSpPr>
            <p:nvPr/>
          </p:nvSpPr>
          <p:spPr bwMode="auto">
            <a:xfrm>
              <a:off x="7708900" y="2867026"/>
              <a:ext cx="331788" cy="285750"/>
            </a:xfrm>
            <a:custGeom>
              <a:avLst/>
              <a:gdLst>
                <a:gd name="T0" fmla="*/ 147 w 209"/>
                <a:gd name="T1" fmla="*/ 8 h 180"/>
                <a:gd name="T2" fmla="*/ 135 w 209"/>
                <a:gd name="T3" fmla="*/ 0 h 180"/>
                <a:gd name="T4" fmla="*/ 119 w 209"/>
                <a:gd name="T5" fmla="*/ 0 h 180"/>
                <a:gd name="T6" fmla="*/ 102 w 209"/>
                <a:gd name="T7" fmla="*/ 0 h 180"/>
                <a:gd name="T8" fmla="*/ 86 w 209"/>
                <a:gd name="T9" fmla="*/ 0 h 180"/>
                <a:gd name="T10" fmla="*/ 69 w 209"/>
                <a:gd name="T11" fmla="*/ 4 h 180"/>
                <a:gd name="T12" fmla="*/ 61 w 209"/>
                <a:gd name="T13" fmla="*/ 8 h 180"/>
                <a:gd name="T14" fmla="*/ 49 w 209"/>
                <a:gd name="T15" fmla="*/ 16 h 180"/>
                <a:gd name="T16" fmla="*/ 37 w 209"/>
                <a:gd name="T17" fmla="*/ 25 h 180"/>
                <a:gd name="T18" fmla="*/ 29 w 209"/>
                <a:gd name="T19" fmla="*/ 33 h 180"/>
                <a:gd name="T20" fmla="*/ 20 w 209"/>
                <a:gd name="T21" fmla="*/ 41 h 180"/>
                <a:gd name="T22" fmla="*/ 12 w 209"/>
                <a:gd name="T23" fmla="*/ 49 h 180"/>
                <a:gd name="T24" fmla="*/ 8 w 209"/>
                <a:gd name="T25" fmla="*/ 57 h 180"/>
                <a:gd name="T26" fmla="*/ 4 w 209"/>
                <a:gd name="T27" fmla="*/ 74 h 180"/>
                <a:gd name="T28" fmla="*/ 0 w 209"/>
                <a:gd name="T29" fmla="*/ 82 h 180"/>
                <a:gd name="T30" fmla="*/ 4 w 209"/>
                <a:gd name="T31" fmla="*/ 90 h 180"/>
                <a:gd name="T32" fmla="*/ 4 w 209"/>
                <a:gd name="T33" fmla="*/ 106 h 180"/>
                <a:gd name="T34" fmla="*/ 12 w 209"/>
                <a:gd name="T35" fmla="*/ 115 h 180"/>
                <a:gd name="T36" fmla="*/ 20 w 209"/>
                <a:gd name="T37" fmla="*/ 127 h 180"/>
                <a:gd name="T38" fmla="*/ 24 w 209"/>
                <a:gd name="T39" fmla="*/ 139 h 180"/>
                <a:gd name="T40" fmla="*/ 33 w 209"/>
                <a:gd name="T41" fmla="*/ 147 h 180"/>
                <a:gd name="T42" fmla="*/ 41 w 209"/>
                <a:gd name="T43" fmla="*/ 155 h 180"/>
                <a:gd name="T44" fmla="*/ 49 w 209"/>
                <a:gd name="T45" fmla="*/ 164 h 180"/>
                <a:gd name="T46" fmla="*/ 61 w 209"/>
                <a:gd name="T47" fmla="*/ 168 h 180"/>
                <a:gd name="T48" fmla="*/ 69 w 209"/>
                <a:gd name="T49" fmla="*/ 172 h 180"/>
                <a:gd name="T50" fmla="*/ 86 w 209"/>
                <a:gd name="T51" fmla="*/ 176 h 180"/>
                <a:gd name="T52" fmla="*/ 94 w 209"/>
                <a:gd name="T53" fmla="*/ 180 h 180"/>
                <a:gd name="T54" fmla="*/ 110 w 209"/>
                <a:gd name="T55" fmla="*/ 180 h 180"/>
                <a:gd name="T56" fmla="*/ 119 w 209"/>
                <a:gd name="T57" fmla="*/ 176 h 180"/>
                <a:gd name="T58" fmla="*/ 135 w 209"/>
                <a:gd name="T59" fmla="*/ 176 h 180"/>
                <a:gd name="T60" fmla="*/ 147 w 209"/>
                <a:gd name="T61" fmla="*/ 172 h 180"/>
                <a:gd name="T62" fmla="*/ 159 w 209"/>
                <a:gd name="T63" fmla="*/ 164 h 180"/>
                <a:gd name="T64" fmla="*/ 168 w 209"/>
                <a:gd name="T65" fmla="*/ 160 h 180"/>
                <a:gd name="T66" fmla="*/ 176 w 209"/>
                <a:gd name="T67" fmla="*/ 151 h 180"/>
                <a:gd name="T68" fmla="*/ 184 w 209"/>
                <a:gd name="T69" fmla="*/ 143 h 180"/>
                <a:gd name="T70" fmla="*/ 188 w 209"/>
                <a:gd name="T71" fmla="*/ 131 h 180"/>
                <a:gd name="T72" fmla="*/ 192 w 209"/>
                <a:gd name="T73" fmla="*/ 123 h 180"/>
                <a:gd name="T74" fmla="*/ 200 w 209"/>
                <a:gd name="T75" fmla="*/ 110 h 180"/>
                <a:gd name="T76" fmla="*/ 204 w 209"/>
                <a:gd name="T77" fmla="*/ 98 h 180"/>
                <a:gd name="T78" fmla="*/ 209 w 209"/>
                <a:gd name="T79" fmla="*/ 82 h 180"/>
                <a:gd name="T80" fmla="*/ 209 w 209"/>
                <a:gd name="T81" fmla="*/ 74 h 180"/>
                <a:gd name="T82" fmla="*/ 209 w 209"/>
                <a:gd name="T83" fmla="*/ 61 h 180"/>
                <a:gd name="T84" fmla="*/ 200 w 209"/>
                <a:gd name="T85" fmla="*/ 49 h 180"/>
                <a:gd name="T86" fmla="*/ 196 w 209"/>
                <a:gd name="T87" fmla="*/ 41 h 180"/>
                <a:gd name="T88" fmla="*/ 192 w 209"/>
                <a:gd name="T89" fmla="*/ 29 h 180"/>
                <a:gd name="T90" fmla="*/ 180 w 209"/>
                <a:gd name="T91" fmla="*/ 25 h 180"/>
                <a:gd name="T92" fmla="*/ 168 w 209"/>
                <a:gd name="T93" fmla="*/ 16 h 180"/>
                <a:gd name="T94" fmla="*/ 159 w 209"/>
                <a:gd name="T95" fmla="*/ 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9" h="180">
                  <a:moveTo>
                    <a:pt x="151" y="8"/>
                  </a:moveTo>
                  <a:lnTo>
                    <a:pt x="147" y="8"/>
                  </a:lnTo>
                  <a:lnTo>
                    <a:pt x="143" y="4"/>
                  </a:lnTo>
                  <a:lnTo>
                    <a:pt x="135" y="0"/>
                  </a:lnTo>
                  <a:lnTo>
                    <a:pt x="127" y="0"/>
                  </a:lnTo>
                  <a:lnTo>
                    <a:pt x="119" y="0"/>
                  </a:lnTo>
                  <a:lnTo>
                    <a:pt x="110" y="0"/>
                  </a:lnTo>
                  <a:lnTo>
                    <a:pt x="102" y="0"/>
                  </a:lnTo>
                  <a:lnTo>
                    <a:pt x="94" y="0"/>
                  </a:lnTo>
                  <a:lnTo>
                    <a:pt x="86" y="0"/>
                  </a:lnTo>
                  <a:lnTo>
                    <a:pt x="78" y="4"/>
                  </a:lnTo>
                  <a:lnTo>
                    <a:pt x="69" y="4"/>
                  </a:lnTo>
                  <a:lnTo>
                    <a:pt x="65" y="8"/>
                  </a:lnTo>
                  <a:lnTo>
                    <a:pt x="61" y="8"/>
                  </a:lnTo>
                  <a:lnTo>
                    <a:pt x="53" y="12"/>
                  </a:lnTo>
                  <a:lnTo>
                    <a:pt x="49" y="16"/>
                  </a:lnTo>
                  <a:lnTo>
                    <a:pt x="45" y="20"/>
                  </a:lnTo>
                  <a:lnTo>
                    <a:pt x="37" y="25"/>
                  </a:lnTo>
                  <a:lnTo>
                    <a:pt x="37" y="25"/>
                  </a:lnTo>
                  <a:lnTo>
                    <a:pt x="29" y="33"/>
                  </a:lnTo>
                  <a:lnTo>
                    <a:pt x="29" y="33"/>
                  </a:lnTo>
                  <a:lnTo>
                    <a:pt x="20" y="41"/>
                  </a:lnTo>
                  <a:lnTo>
                    <a:pt x="20" y="41"/>
                  </a:lnTo>
                  <a:lnTo>
                    <a:pt x="12" y="49"/>
                  </a:lnTo>
                  <a:lnTo>
                    <a:pt x="12" y="53"/>
                  </a:lnTo>
                  <a:lnTo>
                    <a:pt x="8" y="57"/>
                  </a:lnTo>
                  <a:lnTo>
                    <a:pt x="4" y="65"/>
                  </a:lnTo>
                  <a:lnTo>
                    <a:pt x="4" y="74"/>
                  </a:lnTo>
                  <a:lnTo>
                    <a:pt x="4" y="78"/>
                  </a:lnTo>
                  <a:lnTo>
                    <a:pt x="0" y="82"/>
                  </a:lnTo>
                  <a:lnTo>
                    <a:pt x="4" y="86"/>
                  </a:lnTo>
                  <a:lnTo>
                    <a:pt x="4" y="90"/>
                  </a:lnTo>
                  <a:lnTo>
                    <a:pt x="4" y="98"/>
                  </a:lnTo>
                  <a:lnTo>
                    <a:pt x="4" y="106"/>
                  </a:lnTo>
                  <a:lnTo>
                    <a:pt x="8" y="115"/>
                  </a:lnTo>
                  <a:lnTo>
                    <a:pt x="12" y="115"/>
                  </a:lnTo>
                  <a:lnTo>
                    <a:pt x="12" y="123"/>
                  </a:lnTo>
                  <a:lnTo>
                    <a:pt x="20" y="127"/>
                  </a:lnTo>
                  <a:lnTo>
                    <a:pt x="20" y="131"/>
                  </a:lnTo>
                  <a:lnTo>
                    <a:pt x="24" y="139"/>
                  </a:lnTo>
                  <a:lnTo>
                    <a:pt x="29" y="139"/>
                  </a:lnTo>
                  <a:lnTo>
                    <a:pt x="33" y="147"/>
                  </a:lnTo>
                  <a:lnTo>
                    <a:pt x="37" y="147"/>
                  </a:lnTo>
                  <a:lnTo>
                    <a:pt x="41" y="155"/>
                  </a:lnTo>
                  <a:lnTo>
                    <a:pt x="45" y="155"/>
                  </a:lnTo>
                  <a:lnTo>
                    <a:pt x="49" y="164"/>
                  </a:lnTo>
                  <a:lnTo>
                    <a:pt x="53" y="164"/>
                  </a:lnTo>
                  <a:lnTo>
                    <a:pt x="61" y="168"/>
                  </a:lnTo>
                  <a:lnTo>
                    <a:pt x="61" y="172"/>
                  </a:lnTo>
                  <a:lnTo>
                    <a:pt x="69" y="172"/>
                  </a:lnTo>
                  <a:lnTo>
                    <a:pt x="78" y="176"/>
                  </a:lnTo>
                  <a:lnTo>
                    <a:pt x="86" y="176"/>
                  </a:lnTo>
                  <a:lnTo>
                    <a:pt x="86" y="180"/>
                  </a:lnTo>
                  <a:lnTo>
                    <a:pt x="94" y="180"/>
                  </a:lnTo>
                  <a:lnTo>
                    <a:pt x="102" y="180"/>
                  </a:lnTo>
                  <a:lnTo>
                    <a:pt x="110" y="180"/>
                  </a:lnTo>
                  <a:lnTo>
                    <a:pt x="114" y="180"/>
                  </a:lnTo>
                  <a:lnTo>
                    <a:pt x="119" y="176"/>
                  </a:lnTo>
                  <a:lnTo>
                    <a:pt x="127" y="176"/>
                  </a:lnTo>
                  <a:lnTo>
                    <a:pt x="135" y="176"/>
                  </a:lnTo>
                  <a:lnTo>
                    <a:pt x="143" y="172"/>
                  </a:lnTo>
                  <a:lnTo>
                    <a:pt x="147" y="172"/>
                  </a:lnTo>
                  <a:lnTo>
                    <a:pt x="151" y="168"/>
                  </a:lnTo>
                  <a:lnTo>
                    <a:pt x="159" y="164"/>
                  </a:lnTo>
                  <a:lnTo>
                    <a:pt x="164" y="164"/>
                  </a:lnTo>
                  <a:lnTo>
                    <a:pt x="168" y="160"/>
                  </a:lnTo>
                  <a:lnTo>
                    <a:pt x="172" y="155"/>
                  </a:lnTo>
                  <a:lnTo>
                    <a:pt x="176" y="151"/>
                  </a:lnTo>
                  <a:lnTo>
                    <a:pt x="180" y="147"/>
                  </a:lnTo>
                  <a:lnTo>
                    <a:pt x="184" y="143"/>
                  </a:lnTo>
                  <a:lnTo>
                    <a:pt x="184" y="139"/>
                  </a:lnTo>
                  <a:lnTo>
                    <a:pt x="188" y="131"/>
                  </a:lnTo>
                  <a:lnTo>
                    <a:pt x="192" y="127"/>
                  </a:lnTo>
                  <a:lnTo>
                    <a:pt x="192" y="123"/>
                  </a:lnTo>
                  <a:lnTo>
                    <a:pt x="196" y="115"/>
                  </a:lnTo>
                  <a:lnTo>
                    <a:pt x="200" y="110"/>
                  </a:lnTo>
                  <a:lnTo>
                    <a:pt x="200" y="106"/>
                  </a:lnTo>
                  <a:lnTo>
                    <a:pt x="204" y="98"/>
                  </a:lnTo>
                  <a:lnTo>
                    <a:pt x="204" y="90"/>
                  </a:lnTo>
                  <a:lnTo>
                    <a:pt x="209" y="82"/>
                  </a:lnTo>
                  <a:lnTo>
                    <a:pt x="209" y="82"/>
                  </a:lnTo>
                  <a:lnTo>
                    <a:pt x="209" y="74"/>
                  </a:lnTo>
                  <a:lnTo>
                    <a:pt x="209" y="65"/>
                  </a:lnTo>
                  <a:lnTo>
                    <a:pt x="209" y="61"/>
                  </a:lnTo>
                  <a:lnTo>
                    <a:pt x="204" y="57"/>
                  </a:lnTo>
                  <a:lnTo>
                    <a:pt x="200" y="49"/>
                  </a:lnTo>
                  <a:lnTo>
                    <a:pt x="200" y="41"/>
                  </a:lnTo>
                  <a:lnTo>
                    <a:pt x="196" y="41"/>
                  </a:lnTo>
                  <a:lnTo>
                    <a:pt x="192" y="33"/>
                  </a:lnTo>
                  <a:lnTo>
                    <a:pt x="192" y="29"/>
                  </a:lnTo>
                  <a:lnTo>
                    <a:pt x="184" y="25"/>
                  </a:lnTo>
                  <a:lnTo>
                    <a:pt x="180" y="25"/>
                  </a:lnTo>
                  <a:lnTo>
                    <a:pt x="176" y="16"/>
                  </a:lnTo>
                  <a:lnTo>
                    <a:pt x="168" y="16"/>
                  </a:lnTo>
                  <a:lnTo>
                    <a:pt x="168" y="12"/>
                  </a:lnTo>
                  <a:lnTo>
                    <a:pt x="159" y="8"/>
                  </a:lnTo>
                  <a:lnTo>
                    <a:pt x="151"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72" name="Rectangle 1581"/>
            <p:cNvSpPr>
              <a:spLocks noChangeArrowheads="1"/>
            </p:cNvSpPr>
            <p:nvPr/>
          </p:nvSpPr>
          <p:spPr bwMode="auto">
            <a:xfrm>
              <a:off x="7948613" y="28797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3" name="Freeform 1582"/>
            <p:cNvSpPr>
              <a:spLocks/>
            </p:cNvSpPr>
            <p:nvPr/>
          </p:nvSpPr>
          <p:spPr bwMode="auto">
            <a:xfrm>
              <a:off x="7826375" y="3478214"/>
              <a:ext cx="50800" cy="84138"/>
            </a:xfrm>
            <a:custGeom>
              <a:avLst/>
              <a:gdLst>
                <a:gd name="T0" fmla="*/ 24 w 32"/>
                <a:gd name="T1" fmla="*/ 49 h 53"/>
                <a:gd name="T2" fmla="*/ 28 w 32"/>
                <a:gd name="T3" fmla="*/ 45 h 53"/>
                <a:gd name="T4" fmla="*/ 28 w 32"/>
                <a:gd name="T5" fmla="*/ 41 h 53"/>
                <a:gd name="T6" fmla="*/ 32 w 32"/>
                <a:gd name="T7" fmla="*/ 32 h 53"/>
                <a:gd name="T8" fmla="*/ 32 w 32"/>
                <a:gd name="T9" fmla="*/ 24 h 53"/>
                <a:gd name="T10" fmla="*/ 32 w 32"/>
                <a:gd name="T11" fmla="*/ 16 h 53"/>
                <a:gd name="T12" fmla="*/ 28 w 32"/>
                <a:gd name="T13" fmla="*/ 8 h 53"/>
                <a:gd name="T14" fmla="*/ 28 w 32"/>
                <a:gd name="T15" fmla="*/ 4 h 53"/>
                <a:gd name="T16" fmla="*/ 20 w 32"/>
                <a:gd name="T17" fmla="*/ 0 h 53"/>
                <a:gd name="T18" fmla="*/ 12 w 32"/>
                <a:gd name="T19" fmla="*/ 4 h 53"/>
                <a:gd name="T20" fmla="*/ 8 w 32"/>
                <a:gd name="T21" fmla="*/ 8 h 53"/>
                <a:gd name="T22" fmla="*/ 4 w 32"/>
                <a:gd name="T23" fmla="*/ 16 h 53"/>
                <a:gd name="T24" fmla="*/ 4 w 32"/>
                <a:gd name="T25" fmla="*/ 20 h 53"/>
                <a:gd name="T26" fmla="*/ 0 w 32"/>
                <a:gd name="T27" fmla="*/ 24 h 53"/>
                <a:gd name="T28" fmla="*/ 0 w 32"/>
                <a:gd name="T29" fmla="*/ 32 h 53"/>
                <a:gd name="T30" fmla="*/ 0 w 32"/>
                <a:gd name="T31" fmla="*/ 41 h 53"/>
                <a:gd name="T32" fmla="*/ 4 w 32"/>
                <a:gd name="T33" fmla="*/ 45 h 53"/>
                <a:gd name="T34" fmla="*/ 4 w 32"/>
                <a:gd name="T35" fmla="*/ 49 h 53"/>
                <a:gd name="T36" fmla="*/ 12 w 32"/>
                <a:gd name="T37" fmla="*/ 53 h 53"/>
                <a:gd name="T38" fmla="*/ 20 w 32"/>
                <a:gd name="T39" fmla="*/ 53 h 53"/>
                <a:gd name="T40" fmla="*/ 24 w 32"/>
                <a:gd name="T41" fmla="*/ 4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53">
                  <a:moveTo>
                    <a:pt x="24" y="49"/>
                  </a:moveTo>
                  <a:lnTo>
                    <a:pt x="28" y="45"/>
                  </a:lnTo>
                  <a:lnTo>
                    <a:pt x="28" y="41"/>
                  </a:lnTo>
                  <a:lnTo>
                    <a:pt x="32" y="32"/>
                  </a:lnTo>
                  <a:lnTo>
                    <a:pt x="32" y="24"/>
                  </a:lnTo>
                  <a:lnTo>
                    <a:pt x="32" y="16"/>
                  </a:lnTo>
                  <a:lnTo>
                    <a:pt x="28" y="8"/>
                  </a:lnTo>
                  <a:lnTo>
                    <a:pt x="28" y="4"/>
                  </a:lnTo>
                  <a:lnTo>
                    <a:pt x="20" y="0"/>
                  </a:lnTo>
                  <a:lnTo>
                    <a:pt x="12" y="4"/>
                  </a:lnTo>
                  <a:lnTo>
                    <a:pt x="8" y="8"/>
                  </a:lnTo>
                  <a:lnTo>
                    <a:pt x="4" y="16"/>
                  </a:lnTo>
                  <a:lnTo>
                    <a:pt x="4" y="20"/>
                  </a:lnTo>
                  <a:lnTo>
                    <a:pt x="0" y="24"/>
                  </a:lnTo>
                  <a:lnTo>
                    <a:pt x="0" y="32"/>
                  </a:lnTo>
                  <a:lnTo>
                    <a:pt x="0" y="41"/>
                  </a:lnTo>
                  <a:lnTo>
                    <a:pt x="4" y="45"/>
                  </a:lnTo>
                  <a:lnTo>
                    <a:pt x="4" y="49"/>
                  </a:lnTo>
                  <a:lnTo>
                    <a:pt x="12" y="53"/>
                  </a:lnTo>
                  <a:lnTo>
                    <a:pt x="20" y="53"/>
                  </a:lnTo>
                  <a:lnTo>
                    <a:pt x="24" y="4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74" name="Rectangle 1583"/>
            <p:cNvSpPr>
              <a:spLocks noChangeArrowheads="1"/>
            </p:cNvSpPr>
            <p:nvPr/>
          </p:nvSpPr>
          <p:spPr bwMode="auto">
            <a:xfrm>
              <a:off x="7864475" y="355600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5" name="Freeform 1584"/>
            <p:cNvSpPr>
              <a:spLocks/>
            </p:cNvSpPr>
            <p:nvPr/>
          </p:nvSpPr>
          <p:spPr bwMode="auto">
            <a:xfrm>
              <a:off x="7727950" y="2873376"/>
              <a:ext cx="298450" cy="260350"/>
            </a:xfrm>
            <a:custGeom>
              <a:avLst/>
              <a:gdLst>
                <a:gd name="T0" fmla="*/ 49 w 188"/>
                <a:gd name="T1" fmla="*/ 12 h 164"/>
                <a:gd name="T2" fmla="*/ 37 w 188"/>
                <a:gd name="T3" fmla="*/ 21 h 164"/>
                <a:gd name="T4" fmla="*/ 25 w 188"/>
                <a:gd name="T5" fmla="*/ 29 h 164"/>
                <a:gd name="T6" fmla="*/ 17 w 188"/>
                <a:gd name="T7" fmla="*/ 37 h 164"/>
                <a:gd name="T8" fmla="*/ 8 w 188"/>
                <a:gd name="T9" fmla="*/ 45 h 164"/>
                <a:gd name="T10" fmla="*/ 4 w 188"/>
                <a:gd name="T11" fmla="*/ 53 h 164"/>
                <a:gd name="T12" fmla="*/ 0 w 188"/>
                <a:gd name="T13" fmla="*/ 70 h 164"/>
                <a:gd name="T14" fmla="*/ 0 w 188"/>
                <a:gd name="T15" fmla="*/ 86 h 164"/>
                <a:gd name="T16" fmla="*/ 4 w 188"/>
                <a:gd name="T17" fmla="*/ 102 h 164"/>
                <a:gd name="T18" fmla="*/ 8 w 188"/>
                <a:gd name="T19" fmla="*/ 111 h 164"/>
                <a:gd name="T20" fmla="*/ 17 w 188"/>
                <a:gd name="T21" fmla="*/ 123 h 164"/>
                <a:gd name="T22" fmla="*/ 25 w 188"/>
                <a:gd name="T23" fmla="*/ 131 h 164"/>
                <a:gd name="T24" fmla="*/ 33 w 188"/>
                <a:gd name="T25" fmla="*/ 139 h 164"/>
                <a:gd name="T26" fmla="*/ 41 w 188"/>
                <a:gd name="T27" fmla="*/ 147 h 164"/>
                <a:gd name="T28" fmla="*/ 49 w 188"/>
                <a:gd name="T29" fmla="*/ 151 h 164"/>
                <a:gd name="T30" fmla="*/ 57 w 188"/>
                <a:gd name="T31" fmla="*/ 160 h 164"/>
                <a:gd name="T32" fmla="*/ 74 w 188"/>
                <a:gd name="T33" fmla="*/ 160 h 164"/>
                <a:gd name="T34" fmla="*/ 90 w 188"/>
                <a:gd name="T35" fmla="*/ 164 h 164"/>
                <a:gd name="T36" fmla="*/ 107 w 188"/>
                <a:gd name="T37" fmla="*/ 164 h 164"/>
                <a:gd name="T38" fmla="*/ 123 w 188"/>
                <a:gd name="T39" fmla="*/ 160 h 164"/>
                <a:gd name="T40" fmla="*/ 131 w 188"/>
                <a:gd name="T41" fmla="*/ 156 h 164"/>
                <a:gd name="T42" fmla="*/ 147 w 188"/>
                <a:gd name="T43" fmla="*/ 151 h 164"/>
                <a:gd name="T44" fmla="*/ 156 w 188"/>
                <a:gd name="T45" fmla="*/ 143 h 164"/>
                <a:gd name="T46" fmla="*/ 164 w 188"/>
                <a:gd name="T47" fmla="*/ 135 h 164"/>
                <a:gd name="T48" fmla="*/ 168 w 188"/>
                <a:gd name="T49" fmla="*/ 127 h 164"/>
                <a:gd name="T50" fmla="*/ 172 w 188"/>
                <a:gd name="T51" fmla="*/ 119 h 164"/>
                <a:gd name="T52" fmla="*/ 180 w 188"/>
                <a:gd name="T53" fmla="*/ 106 h 164"/>
                <a:gd name="T54" fmla="*/ 184 w 188"/>
                <a:gd name="T55" fmla="*/ 94 h 164"/>
                <a:gd name="T56" fmla="*/ 188 w 188"/>
                <a:gd name="T57" fmla="*/ 78 h 164"/>
                <a:gd name="T58" fmla="*/ 188 w 188"/>
                <a:gd name="T59" fmla="*/ 70 h 164"/>
                <a:gd name="T60" fmla="*/ 184 w 188"/>
                <a:gd name="T61" fmla="*/ 61 h 164"/>
                <a:gd name="T62" fmla="*/ 180 w 188"/>
                <a:gd name="T63" fmla="*/ 45 h 164"/>
                <a:gd name="T64" fmla="*/ 176 w 188"/>
                <a:gd name="T65" fmla="*/ 37 h 164"/>
                <a:gd name="T66" fmla="*/ 168 w 188"/>
                <a:gd name="T67" fmla="*/ 29 h 164"/>
                <a:gd name="T68" fmla="*/ 160 w 188"/>
                <a:gd name="T69" fmla="*/ 21 h 164"/>
                <a:gd name="T70" fmla="*/ 147 w 188"/>
                <a:gd name="T71" fmla="*/ 12 h 164"/>
                <a:gd name="T72" fmla="*/ 139 w 188"/>
                <a:gd name="T73" fmla="*/ 8 h 164"/>
                <a:gd name="T74" fmla="*/ 123 w 188"/>
                <a:gd name="T75" fmla="*/ 4 h 164"/>
                <a:gd name="T76" fmla="*/ 111 w 188"/>
                <a:gd name="T77" fmla="*/ 4 h 164"/>
                <a:gd name="T78" fmla="*/ 98 w 188"/>
                <a:gd name="T79" fmla="*/ 0 h 164"/>
                <a:gd name="T80" fmla="*/ 82 w 188"/>
                <a:gd name="T81" fmla="*/ 0 h 164"/>
                <a:gd name="T82" fmla="*/ 74 w 188"/>
                <a:gd name="T83" fmla="*/ 4 h 164"/>
                <a:gd name="T84" fmla="*/ 57 w 188"/>
                <a:gd name="T85" fmla="*/ 8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8" h="164">
                  <a:moveTo>
                    <a:pt x="49" y="12"/>
                  </a:moveTo>
                  <a:lnTo>
                    <a:pt x="49" y="12"/>
                  </a:lnTo>
                  <a:lnTo>
                    <a:pt x="41" y="16"/>
                  </a:lnTo>
                  <a:lnTo>
                    <a:pt x="37" y="21"/>
                  </a:lnTo>
                  <a:lnTo>
                    <a:pt x="33" y="21"/>
                  </a:lnTo>
                  <a:lnTo>
                    <a:pt x="25" y="29"/>
                  </a:lnTo>
                  <a:lnTo>
                    <a:pt x="25" y="29"/>
                  </a:lnTo>
                  <a:lnTo>
                    <a:pt x="17" y="37"/>
                  </a:lnTo>
                  <a:lnTo>
                    <a:pt x="17" y="37"/>
                  </a:lnTo>
                  <a:lnTo>
                    <a:pt x="8" y="45"/>
                  </a:lnTo>
                  <a:lnTo>
                    <a:pt x="8" y="49"/>
                  </a:lnTo>
                  <a:lnTo>
                    <a:pt x="4" y="53"/>
                  </a:lnTo>
                  <a:lnTo>
                    <a:pt x="0" y="61"/>
                  </a:lnTo>
                  <a:lnTo>
                    <a:pt x="0" y="70"/>
                  </a:lnTo>
                  <a:lnTo>
                    <a:pt x="0" y="78"/>
                  </a:lnTo>
                  <a:lnTo>
                    <a:pt x="0" y="86"/>
                  </a:lnTo>
                  <a:lnTo>
                    <a:pt x="0" y="94"/>
                  </a:lnTo>
                  <a:lnTo>
                    <a:pt x="4" y="102"/>
                  </a:lnTo>
                  <a:lnTo>
                    <a:pt x="8" y="106"/>
                  </a:lnTo>
                  <a:lnTo>
                    <a:pt x="8" y="111"/>
                  </a:lnTo>
                  <a:lnTo>
                    <a:pt x="12" y="119"/>
                  </a:lnTo>
                  <a:lnTo>
                    <a:pt x="17" y="123"/>
                  </a:lnTo>
                  <a:lnTo>
                    <a:pt x="17" y="127"/>
                  </a:lnTo>
                  <a:lnTo>
                    <a:pt x="25" y="131"/>
                  </a:lnTo>
                  <a:lnTo>
                    <a:pt x="25" y="135"/>
                  </a:lnTo>
                  <a:lnTo>
                    <a:pt x="33" y="139"/>
                  </a:lnTo>
                  <a:lnTo>
                    <a:pt x="33" y="143"/>
                  </a:lnTo>
                  <a:lnTo>
                    <a:pt x="41" y="147"/>
                  </a:lnTo>
                  <a:lnTo>
                    <a:pt x="45" y="151"/>
                  </a:lnTo>
                  <a:lnTo>
                    <a:pt x="49" y="151"/>
                  </a:lnTo>
                  <a:lnTo>
                    <a:pt x="57" y="156"/>
                  </a:lnTo>
                  <a:lnTo>
                    <a:pt x="57" y="160"/>
                  </a:lnTo>
                  <a:lnTo>
                    <a:pt x="66" y="160"/>
                  </a:lnTo>
                  <a:lnTo>
                    <a:pt x="74" y="160"/>
                  </a:lnTo>
                  <a:lnTo>
                    <a:pt x="82" y="164"/>
                  </a:lnTo>
                  <a:lnTo>
                    <a:pt x="90" y="164"/>
                  </a:lnTo>
                  <a:lnTo>
                    <a:pt x="98" y="164"/>
                  </a:lnTo>
                  <a:lnTo>
                    <a:pt x="107" y="164"/>
                  </a:lnTo>
                  <a:lnTo>
                    <a:pt x="115" y="160"/>
                  </a:lnTo>
                  <a:lnTo>
                    <a:pt x="123" y="160"/>
                  </a:lnTo>
                  <a:lnTo>
                    <a:pt x="127" y="160"/>
                  </a:lnTo>
                  <a:lnTo>
                    <a:pt x="131" y="156"/>
                  </a:lnTo>
                  <a:lnTo>
                    <a:pt x="139" y="156"/>
                  </a:lnTo>
                  <a:lnTo>
                    <a:pt x="147" y="151"/>
                  </a:lnTo>
                  <a:lnTo>
                    <a:pt x="147" y="151"/>
                  </a:lnTo>
                  <a:lnTo>
                    <a:pt x="156" y="143"/>
                  </a:lnTo>
                  <a:lnTo>
                    <a:pt x="156" y="143"/>
                  </a:lnTo>
                  <a:lnTo>
                    <a:pt x="164" y="135"/>
                  </a:lnTo>
                  <a:lnTo>
                    <a:pt x="164" y="135"/>
                  </a:lnTo>
                  <a:lnTo>
                    <a:pt x="168" y="127"/>
                  </a:lnTo>
                  <a:lnTo>
                    <a:pt x="172" y="123"/>
                  </a:lnTo>
                  <a:lnTo>
                    <a:pt x="172" y="119"/>
                  </a:lnTo>
                  <a:lnTo>
                    <a:pt x="176" y="111"/>
                  </a:lnTo>
                  <a:lnTo>
                    <a:pt x="180" y="106"/>
                  </a:lnTo>
                  <a:lnTo>
                    <a:pt x="180" y="102"/>
                  </a:lnTo>
                  <a:lnTo>
                    <a:pt x="184" y="94"/>
                  </a:lnTo>
                  <a:lnTo>
                    <a:pt x="184" y="86"/>
                  </a:lnTo>
                  <a:lnTo>
                    <a:pt x="188" y="78"/>
                  </a:lnTo>
                  <a:lnTo>
                    <a:pt x="188" y="78"/>
                  </a:lnTo>
                  <a:lnTo>
                    <a:pt x="188" y="70"/>
                  </a:lnTo>
                  <a:lnTo>
                    <a:pt x="188" y="61"/>
                  </a:lnTo>
                  <a:lnTo>
                    <a:pt x="184" y="61"/>
                  </a:lnTo>
                  <a:lnTo>
                    <a:pt x="184" y="53"/>
                  </a:lnTo>
                  <a:lnTo>
                    <a:pt x="180" y="45"/>
                  </a:lnTo>
                  <a:lnTo>
                    <a:pt x="180" y="37"/>
                  </a:lnTo>
                  <a:lnTo>
                    <a:pt x="176" y="37"/>
                  </a:lnTo>
                  <a:lnTo>
                    <a:pt x="172" y="29"/>
                  </a:lnTo>
                  <a:lnTo>
                    <a:pt x="168" y="29"/>
                  </a:lnTo>
                  <a:lnTo>
                    <a:pt x="164" y="21"/>
                  </a:lnTo>
                  <a:lnTo>
                    <a:pt x="160" y="21"/>
                  </a:lnTo>
                  <a:lnTo>
                    <a:pt x="156" y="16"/>
                  </a:lnTo>
                  <a:lnTo>
                    <a:pt x="147" y="12"/>
                  </a:lnTo>
                  <a:lnTo>
                    <a:pt x="143" y="12"/>
                  </a:lnTo>
                  <a:lnTo>
                    <a:pt x="139" y="8"/>
                  </a:lnTo>
                  <a:lnTo>
                    <a:pt x="131" y="4"/>
                  </a:lnTo>
                  <a:lnTo>
                    <a:pt x="123" y="4"/>
                  </a:lnTo>
                  <a:lnTo>
                    <a:pt x="115" y="4"/>
                  </a:lnTo>
                  <a:lnTo>
                    <a:pt x="111" y="4"/>
                  </a:lnTo>
                  <a:lnTo>
                    <a:pt x="107" y="0"/>
                  </a:lnTo>
                  <a:lnTo>
                    <a:pt x="98" y="0"/>
                  </a:lnTo>
                  <a:lnTo>
                    <a:pt x="90" y="0"/>
                  </a:lnTo>
                  <a:lnTo>
                    <a:pt x="82" y="0"/>
                  </a:lnTo>
                  <a:lnTo>
                    <a:pt x="74" y="4"/>
                  </a:lnTo>
                  <a:lnTo>
                    <a:pt x="74" y="4"/>
                  </a:lnTo>
                  <a:lnTo>
                    <a:pt x="66" y="4"/>
                  </a:lnTo>
                  <a:lnTo>
                    <a:pt x="57" y="8"/>
                  </a:lnTo>
                  <a:lnTo>
                    <a:pt x="49" y="1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76" name="Rectangle 1585"/>
            <p:cNvSpPr>
              <a:spLocks noChangeArrowheads="1"/>
            </p:cNvSpPr>
            <p:nvPr/>
          </p:nvSpPr>
          <p:spPr bwMode="auto">
            <a:xfrm>
              <a:off x="7805738" y="28924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7" name="Freeform 1586"/>
            <p:cNvSpPr>
              <a:spLocks/>
            </p:cNvSpPr>
            <p:nvPr/>
          </p:nvSpPr>
          <p:spPr bwMode="auto">
            <a:xfrm>
              <a:off x="7740650" y="2879726"/>
              <a:ext cx="266700" cy="233363"/>
            </a:xfrm>
            <a:custGeom>
              <a:avLst/>
              <a:gdLst>
                <a:gd name="T0" fmla="*/ 58 w 168"/>
                <a:gd name="T1" fmla="*/ 8 h 147"/>
                <a:gd name="T2" fmla="*/ 41 w 168"/>
                <a:gd name="T3" fmla="*/ 12 h 147"/>
                <a:gd name="T4" fmla="*/ 33 w 168"/>
                <a:gd name="T5" fmla="*/ 21 h 147"/>
                <a:gd name="T6" fmla="*/ 25 w 168"/>
                <a:gd name="T7" fmla="*/ 25 h 147"/>
                <a:gd name="T8" fmla="*/ 17 w 168"/>
                <a:gd name="T9" fmla="*/ 37 h 147"/>
                <a:gd name="T10" fmla="*/ 9 w 168"/>
                <a:gd name="T11" fmla="*/ 45 h 147"/>
                <a:gd name="T12" fmla="*/ 0 w 168"/>
                <a:gd name="T13" fmla="*/ 57 h 147"/>
                <a:gd name="T14" fmla="*/ 0 w 168"/>
                <a:gd name="T15" fmla="*/ 74 h 147"/>
                <a:gd name="T16" fmla="*/ 0 w 168"/>
                <a:gd name="T17" fmla="*/ 90 h 147"/>
                <a:gd name="T18" fmla="*/ 9 w 168"/>
                <a:gd name="T19" fmla="*/ 98 h 147"/>
                <a:gd name="T20" fmla="*/ 17 w 168"/>
                <a:gd name="T21" fmla="*/ 111 h 147"/>
                <a:gd name="T22" fmla="*/ 21 w 168"/>
                <a:gd name="T23" fmla="*/ 123 h 147"/>
                <a:gd name="T24" fmla="*/ 33 w 168"/>
                <a:gd name="T25" fmla="*/ 127 h 147"/>
                <a:gd name="T26" fmla="*/ 41 w 168"/>
                <a:gd name="T27" fmla="*/ 135 h 147"/>
                <a:gd name="T28" fmla="*/ 49 w 168"/>
                <a:gd name="T29" fmla="*/ 139 h 147"/>
                <a:gd name="T30" fmla="*/ 66 w 168"/>
                <a:gd name="T31" fmla="*/ 143 h 147"/>
                <a:gd name="T32" fmla="*/ 74 w 168"/>
                <a:gd name="T33" fmla="*/ 147 h 147"/>
                <a:gd name="T34" fmla="*/ 90 w 168"/>
                <a:gd name="T35" fmla="*/ 147 h 147"/>
                <a:gd name="T36" fmla="*/ 103 w 168"/>
                <a:gd name="T37" fmla="*/ 147 h 147"/>
                <a:gd name="T38" fmla="*/ 115 w 168"/>
                <a:gd name="T39" fmla="*/ 143 h 147"/>
                <a:gd name="T40" fmla="*/ 131 w 168"/>
                <a:gd name="T41" fmla="*/ 139 h 147"/>
                <a:gd name="T42" fmla="*/ 139 w 168"/>
                <a:gd name="T43" fmla="*/ 131 h 147"/>
                <a:gd name="T44" fmla="*/ 148 w 168"/>
                <a:gd name="T45" fmla="*/ 127 h 147"/>
                <a:gd name="T46" fmla="*/ 156 w 168"/>
                <a:gd name="T47" fmla="*/ 115 h 147"/>
                <a:gd name="T48" fmla="*/ 160 w 168"/>
                <a:gd name="T49" fmla="*/ 107 h 147"/>
                <a:gd name="T50" fmla="*/ 164 w 168"/>
                <a:gd name="T51" fmla="*/ 98 h 147"/>
                <a:gd name="T52" fmla="*/ 168 w 168"/>
                <a:gd name="T53" fmla="*/ 82 h 147"/>
                <a:gd name="T54" fmla="*/ 168 w 168"/>
                <a:gd name="T55" fmla="*/ 66 h 147"/>
                <a:gd name="T56" fmla="*/ 168 w 168"/>
                <a:gd name="T57" fmla="*/ 49 h 147"/>
                <a:gd name="T58" fmla="*/ 164 w 168"/>
                <a:gd name="T59" fmla="*/ 37 h 147"/>
                <a:gd name="T60" fmla="*/ 156 w 168"/>
                <a:gd name="T61" fmla="*/ 29 h 147"/>
                <a:gd name="T62" fmla="*/ 148 w 168"/>
                <a:gd name="T63" fmla="*/ 21 h 147"/>
                <a:gd name="T64" fmla="*/ 135 w 168"/>
                <a:gd name="T65" fmla="*/ 17 h 147"/>
                <a:gd name="T66" fmla="*/ 123 w 168"/>
                <a:gd name="T67" fmla="*/ 8 h 147"/>
                <a:gd name="T68" fmla="*/ 111 w 168"/>
                <a:gd name="T69" fmla="*/ 8 h 147"/>
                <a:gd name="T70" fmla="*/ 99 w 168"/>
                <a:gd name="T71" fmla="*/ 4 h 147"/>
                <a:gd name="T72" fmla="*/ 82 w 168"/>
                <a:gd name="T73" fmla="*/ 0 h 147"/>
                <a:gd name="T74" fmla="*/ 66 w 168"/>
                <a:gd name="T75" fmla="*/ 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47">
                  <a:moveTo>
                    <a:pt x="58" y="8"/>
                  </a:moveTo>
                  <a:lnTo>
                    <a:pt x="58" y="8"/>
                  </a:lnTo>
                  <a:lnTo>
                    <a:pt x="49" y="8"/>
                  </a:lnTo>
                  <a:lnTo>
                    <a:pt x="41" y="12"/>
                  </a:lnTo>
                  <a:lnTo>
                    <a:pt x="37" y="17"/>
                  </a:lnTo>
                  <a:lnTo>
                    <a:pt x="33" y="21"/>
                  </a:lnTo>
                  <a:lnTo>
                    <a:pt x="29" y="25"/>
                  </a:lnTo>
                  <a:lnTo>
                    <a:pt x="25" y="25"/>
                  </a:lnTo>
                  <a:lnTo>
                    <a:pt x="17" y="33"/>
                  </a:lnTo>
                  <a:lnTo>
                    <a:pt x="17" y="37"/>
                  </a:lnTo>
                  <a:lnTo>
                    <a:pt x="13" y="41"/>
                  </a:lnTo>
                  <a:lnTo>
                    <a:pt x="9" y="45"/>
                  </a:lnTo>
                  <a:lnTo>
                    <a:pt x="4" y="49"/>
                  </a:lnTo>
                  <a:lnTo>
                    <a:pt x="0" y="57"/>
                  </a:lnTo>
                  <a:lnTo>
                    <a:pt x="0" y="66"/>
                  </a:lnTo>
                  <a:lnTo>
                    <a:pt x="0" y="74"/>
                  </a:lnTo>
                  <a:lnTo>
                    <a:pt x="0" y="82"/>
                  </a:lnTo>
                  <a:lnTo>
                    <a:pt x="0" y="90"/>
                  </a:lnTo>
                  <a:lnTo>
                    <a:pt x="4" y="98"/>
                  </a:lnTo>
                  <a:lnTo>
                    <a:pt x="9" y="98"/>
                  </a:lnTo>
                  <a:lnTo>
                    <a:pt x="9" y="107"/>
                  </a:lnTo>
                  <a:lnTo>
                    <a:pt x="17" y="111"/>
                  </a:lnTo>
                  <a:lnTo>
                    <a:pt x="17" y="115"/>
                  </a:lnTo>
                  <a:lnTo>
                    <a:pt x="21" y="123"/>
                  </a:lnTo>
                  <a:lnTo>
                    <a:pt x="25" y="123"/>
                  </a:lnTo>
                  <a:lnTo>
                    <a:pt x="33" y="127"/>
                  </a:lnTo>
                  <a:lnTo>
                    <a:pt x="33" y="131"/>
                  </a:lnTo>
                  <a:lnTo>
                    <a:pt x="41" y="135"/>
                  </a:lnTo>
                  <a:lnTo>
                    <a:pt x="41" y="139"/>
                  </a:lnTo>
                  <a:lnTo>
                    <a:pt x="49" y="139"/>
                  </a:lnTo>
                  <a:lnTo>
                    <a:pt x="58" y="143"/>
                  </a:lnTo>
                  <a:lnTo>
                    <a:pt x="66" y="143"/>
                  </a:lnTo>
                  <a:lnTo>
                    <a:pt x="66" y="147"/>
                  </a:lnTo>
                  <a:lnTo>
                    <a:pt x="74" y="147"/>
                  </a:lnTo>
                  <a:lnTo>
                    <a:pt x="82" y="147"/>
                  </a:lnTo>
                  <a:lnTo>
                    <a:pt x="90" y="147"/>
                  </a:lnTo>
                  <a:lnTo>
                    <a:pt x="99" y="147"/>
                  </a:lnTo>
                  <a:lnTo>
                    <a:pt x="103" y="147"/>
                  </a:lnTo>
                  <a:lnTo>
                    <a:pt x="107" y="143"/>
                  </a:lnTo>
                  <a:lnTo>
                    <a:pt x="115" y="143"/>
                  </a:lnTo>
                  <a:lnTo>
                    <a:pt x="123" y="139"/>
                  </a:lnTo>
                  <a:lnTo>
                    <a:pt x="131" y="139"/>
                  </a:lnTo>
                  <a:lnTo>
                    <a:pt x="131" y="139"/>
                  </a:lnTo>
                  <a:lnTo>
                    <a:pt x="139" y="131"/>
                  </a:lnTo>
                  <a:lnTo>
                    <a:pt x="144" y="131"/>
                  </a:lnTo>
                  <a:lnTo>
                    <a:pt x="148" y="127"/>
                  </a:lnTo>
                  <a:lnTo>
                    <a:pt x="152" y="123"/>
                  </a:lnTo>
                  <a:lnTo>
                    <a:pt x="156" y="115"/>
                  </a:lnTo>
                  <a:lnTo>
                    <a:pt x="156" y="115"/>
                  </a:lnTo>
                  <a:lnTo>
                    <a:pt x="160" y="107"/>
                  </a:lnTo>
                  <a:lnTo>
                    <a:pt x="164" y="102"/>
                  </a:lnTo>
                  <a:lnTo>
                    <a:pt x="164" y="98"/>
                  </a:lnTo>
                  <a:lnTo>
                    <a:pt x="168" y="90"/>
                  </a:lnTo>
                  <a:lnTo>
                    <a:pt x="168" y="82"/>
                  </a:lnTo>
                  <a:lnTo>
                    <a:pt x="168" y="74"/>
                  </a:lnTo>
                  <a:lnTo>
                    <a:pt x="168" y="66"/>
                  </a:lnTo>
                  <a:lnTo>
                    <a:pt x="168" y="57"/>
                  </a:lnTo>
                  <a:lnTo>
                    <a:pt x="168" y="49"/>
                  </a:lnTo>
                  <a:lnTo>
                    <a:pt x="164" y="41"/>
                  </a:lnTo>
                  <a:lnTo>
                    <a:pt x="164" y="37"/>
                  </a:lnTo>
                  <a:lnTo>
                    <a:pt x="156" y="33"/>
                  </a:lnTo>
                  <a:lnTo>
                    <a:pt x="156" y="29"/>
                  </a:lnTo>
                  <a:lnTo>
                    <a:pt x="148" y="25"/>
                  </a:lnTo>
                  <a:lnTo>
                    <a:pt x="148" y="21"/>
                  </a:lnTo>
                  <a:lnTo>
                    <a:pt x="139" y="17"/>
                  </a:lnTo>
                  <a:lnTo>
                    <a:pt x="135" y="17"/>
                  </a:lnTo>
                  <a:lnTo>
                    <a:pt x="131" y="12"/>
                  </a:lnTo>
                  <a:lnTo>
                    <a:pt x="123" y="8"/>
                  </a:lnTo>
                  <a:lnTo>
                    <a:pt x="115" y="8"/>
                  </a:lnTo>
                  <a:lnTo>
                    <a:pt x="111" y="8"/>
                  </a:lnTo>
                  <a:lnTo>
                    <a:pt x="107" y="4"/>
                  </a:lnTo>
                  <a:lnTo>
                    <a:pt x="99" y="4"/>
                  </a:lnTo>
                  <a:lnTo>
                    <a:pt x="90" y="0"/>
                  </a:lnTo>
                  <a:lnTo>
                    <a:pt x="82" y="0"/>
                  </a:lnTo>
                  <a:lnTo>
                    <a:pt x="74" y="4"/>
                  </a:lnTo>
                  <a:lnTo>
                    <a:pt x="66" y="4"/>
                  </a:lnTo>
                  <a:lnTo>
                    <a:pt x="58"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78" name="Rectangle 1587"/>
            <p:cNvSpPr>
              <a:spLocks noChangeArrowheads="1"/>
            </p:cNvSpPr>
            <p:nvPr/>
          </p:nvSpPr>
          <p:spPr bwMode="auto">
            <a:xfrm>
              <a:off x="7832725" y="2892426"/>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9" name="Freeform 1588"/>
            <p:cNvSpPr>
              <a:spLocks/>
            </p:cNvSpPr>
            <p:nvPr/>
          </p:nvSpPr>
          <p:spPr bwMode="auto">
            <a:xfrm>
              <a:off x="7754938" y="2892426"/>
              <a:ext cx="246063" cy="207963"/>
            </a:xfrm>
            <a:custGeom>
              <a:avLst/>
              <a:gdLst>
                <a:gd name="T0" fmla="*/ 40 w 155"/>
                <a:gd name="T1" fmla="*/ 9 h 131"/>
                <a:gd name="T2" fmla="*/ 28 w 155"/>
                <a:gd name="T3" fmla="*/ 17 h 131"/>
                <a:gd name="T4" fmla="*/ 16 w 155"/>
                <a:gd name="T5" fmla="*/ 25 h 131"/>
                <a:gd name="T6" fmla="*/ 8 w 155"/>
                <a:gd name="T7" fmla="*/ 33 h 131"/>
                <a:gd name="T8" fmla="*/ 4 w 155"/>
                <a:gd name="T9" fmla="*/ 41 h 131"/>
                <a:gd name="T10" fmla="*/ 0 w 155"/>
                <a:gd name="T11" fmla="*/ 58 h 131"/>
                <a:gd name="T12" fmla="*/ 0 w 155"/>
                <a:gd name="T13" fmla="*/ 74 h 131"/>
                <a:gd name="T14" fmla="*/ 4 w 155"/>
                <a:gd name="T15" fmla="*/ 90 h 131"/>
                <a:gd name="T16" fmla="*/ 8 w 155"/>
                <a:gd name="T17" fmla="*/ 99 h 131"/>
                <a:gd name="T18" fmla="*/ 16 w 155"/>
                <a:gd name="T19" fmla="*/ 107 h 131"/>
                <a:gd name="T20" fmla="*/ 24 w 155"/>
                <a:gd name="T21" fmla="*/ 115 h 131"/>
                <a:gd name="T22" fmla="*/ 36 w 155"/>
                <a:gd name="T23" fmla="*/ 123 h 131"/>
                <a:gd name="T24" fmla="*/ 49 w 155"/>
                <a:gd name="T25" fmla="*/ 127 h 131"/>
                <a:gd name="T26" fmla="*/ 61 w 155"/>
                <a:gd name="T27" fmla="*/ 131 h 131"/>
                <a:gd name="T28" fmla="*/ 73 w 155"/>
                <a:gd name="T29" fmla="*/ 131 h 131"/>
                <a:gd name="T30" fmla="*/ 85 w 155"/>
                <a:gd name="T31" fmla="*/ 131 h 131"/>
                <a:gd name="T32" fmla="*/ 98 w 155"/>
                <a:gd name="T33" fmla="*/ 127 h 131"/>
                <a:gd name="T34" fmla="*/ 114 w 155"/>
                <a:gd name="T35" fmla="*/ 123 h 131"/>
                <a:gd name="T36" fmla="*/ 122 w 155"/>
                <a:gd name="T37" fmla="*/ 119 h 131"/>
                <a:gd name="T38" fmla="*/ 130 w 155"/>
                <a:gd name="T39" fmla="*/ 115 h 131"/>
                <a:gd name="T40" fmla="*/ 139 w 155"/>
                <a:gd name="T41" fmla="*/ 107 h 131"/>
                <a:gd name="T42" fmla="*/ 147 w 155"/>
                <a:gd name="T43" fmla="*/ 94 h 131"/>
                <a:gd name="T44" fmla="*/ 151 w 155"/>
                <a:gd name="T45" fmla="*/ 82 h 131"/>
                <a:gd name="T46" fmla="*/ 155 w 155"/>
                <a:gd name="T47" fmla="*/ 70 h 131"/>
                <a:gd name="T48" fmla="*/ 155 w 155"/>
                <a:gd name="T49" fmla="*/ 58 h 131"/>
                <a:gd name="T50" fmla="*/ 151 w 155"/>
                <a:gd name="T51" fmla="*/ 49 h 131"/>
                <a:gd name="T52" fmla="*/ 147 w 155"/>
                <a:gd name="T53" fmla="*/ 33 h 131"/>
                <a:gd name="T54" fmla="*/ 139 w 155"/>
                <a:gd name="T55" fmla="*/ 25 h 131"/>
                <a:gd name="T56" fmla="*/ 130 w 155"/>
                <a:gd name="T57" fmla="*/ 17 h 131"/>
                <a:gd name="T58" fmla="*/ 122 w 155"/>
                <a:gd name="T59" fmla="*/ 13 h 131"/>
                <a:gd name="T60" fmla="*/ 110 w 155"/>
                <a:gd name="T61" fmla="*/ 9 h 131"/>
                <a:gd name="T62" fmla="*/ 98 w 155"/>
                <a:gd name="T63" fmla="*/ 0 h 131"/>
                <a:gd name="T64" fmla="*/ 81 w 155"/>
                <a:gd name="T65" fmla="*/ 0 h 131"/>
                <a:gd name="T66" fmla="*/ 65 w 155"/>
                <a:gd name="T67" fmla="*/ 0 h 131"/>
                <a:gd name="T68" fmla="*/ 49 w 155"/>
                <a:gd name="T69" fmla="*/ 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5" h="131">
                  <a:moveTo>
                    <a:pt x="40" y="9"/>
                  </a:moveTo>
                  <a:lnTo>
                    <a:pt x="40" y="9"/>
                  </a:lnTo>
                  <a:lnTo>
                    <a:pt x="32" y="13"/>
                  </a:lnTo>
                  <a:lnTo>
                    <a:pt x="28" y="17"/>
                  </a:lnTo>
                  <a:lnTo>
                    <a:pt x="24" y="17"/>
                  </a:lnTo>
                  <a:lnTo>
                    <a:pt x="16" y="25"/>
                  </a:lnTo>
                  <a:lnTo>
                    <a:pt x="16" y="25"/>
                  </a:lnTo>
                  <a:lnTo>
                    <a:pt x="8" y="33"/>
                  </a:lnTo>
                  <a:lnTo>
                    <a:pt x="8" y="37"/>
                  </a:lnTo>
                  <a:lnTo>
                    <a:pt x="4" y="41"/>
                  </a:lnTo>
                  <a:lnTo>
                    <a:pt x="0" y="49"/>
                  </a:lnTo>
                  <a:lnTo>
                    <a:pt x="0" y="58"/>
                  </a:lnTo>
                  <a:lnTo>
                    <a:pt x="0" y="66"/>
                  </a:lnTo>
                  <a:lnTo>
                    <a:pt x="0" y="74"/>
                  </a:lnTo>
                  <a:lnTo>
                    <a:pt x="0" y="82"/>
                  </a:lnTo>
                  <a:lnTo>
                    <a:pt x="4" y="90"/>
                  </a:lnTo>
                  <a:lnTo>
                    <a:pt x="8" y="90"/>
                  </a:lnTo>
                  <a:lnTo>
                    <a:pt x="8" y="99"/>
                  </a:lnTo>
                  <a:lnTo>
                    <a:pt x="16" y="103"/>
                  </a:lnTo>
                  <a:lnTo>
                    <a:pt x="16" y="107"/>
                  </a:lnTo>
                  <a:lnTo>
                    <a:pt x="24" y="111"/>
                  </a:lnTo>
                  <a:lnTo>
                    <a:pt x="24" y="115"/>
                  </a:lnTo>
                  <a:lnTo>
                    <a:pt x="32" y="115"/>
                  </a:lnTo>
                  <a:lnTo>
                    <a:pt x="36" y="123"/>
                  </a:lnTo>
                  <a:lnTo>
                    <a:pt x="40" y="123"/>
                  </a:lnTo>
                  <a:lnTo>
                    <a:pt x="49" y="127"/>
                  </a:lnTo>
                  <a:lnTo>
                    <a:pt x="57" y="127"/>
                  </a:lnTo>
                  <a:lnTo>
                    <a:pt x="61" y="131"/>
                  </a:lnTo>
                  <a:lnTo>
                    <a:pt x="65" y="131"/>
                  </a:lnTo>
                  <a:lnTo>
                    <a:pt x="73" y="131"/>
                  </a:lnTo>
                  <a:lnTo>
                    <a:pt x="81" y="131"/>
                  </a:lnTo>
                  <a:lnTo>
                    <a:pt x="85" y="131"/>
                  </a:lnTo>
                  <a:lnTo>
                    <a:pt x="90" y="127"/>
                  </a:lnTo>
                  <a:lnTo>
                    <a:pt x="98" y="127"/>
                  </a:lnTo>
                  <a:lnTo>
                    <a:pt x="106" y="123"/>
                  </a:lnTo>
                  <a:lnTo>
                    <a:pt x="114" y="123"/>
                  </a:lnTo>
                  <a:lnTo>
                    <a:pt x="114" y="123"/>
                  </a:lnTo>
                  <a:lnTo>
                    <a:pt x="122" y="119"/>
                  </a:lnTo>
                  <a:lnTo>
                    <a:pt x="130" y="115"/>
                  </a:lnTo>
                  <a:lnTo>
                    <a:pt x="130" y="115"/>
                  </a:lnTo>
                  <a:lnTo>
                    <a:pt x="139" y="107"/>
                  </a:lnTo>
                  <a:lnTo>
                    <a:pt x="139" y="107"/>
                  </a:lnTo>
                  <a:lnTo>
                    <a:pt x="143" y="99"/>
                  </a:lnTo>
                  <a:lnTo>
                    <a:pt x="147" y="94"/>
                  </a:lnTo>
                  <a:lnTo>
                    <a:pt x="147" y="90"/>
                  </a:lnTo>
                  <a:lnTo>
                    <a:pt x="151" y="82"/>
                  </a:lnTo>
                  <a:lnTo>
                    <a:pt x="151" y="74"/>
                  </a:lnTo>
                  <a:lnTo>
                    <a:pt x="155" y="70"/>
                  </a:lnTo>
                  <a:lnTo>
                    <a:pt x="155" y="66"/>
                  </a:lnTo>
                  <a:lnTo>
                    <a:pt x="155" y="58"/>
                  </a:lnTo>
                  <a:lnTo>
                    <a:pt x="155" y="54"/>
                  </a:lnTo>
                  <a:lnTo>
                    <a:pt x="151" y="49"/>
                  </a:lnTo>
                  <a:lnTo>
                    <a:pt x="151" y="41"/>
                  </a:lnTo>
                  <a:lnTo>
                    <a:pt x="147" y="33"/>
                  </a:lnTo>
                  <a:lnTo>
                    <a:pt x="143" y="33"/>
                  </a:lnTo>
                  <a:lnTo>
                    <a:pt x="139" y="25"/>
                  </a:lnTo>
                  <a:lnTo>
                    <a:pt x="139" y="21"/>
                  </a:lnTo>
                  <a:lnTo>
                    <a:pt x="130" y="17"/>
                  </a:lnTo>
                  <a:lnTo>
                    <a:pt x="126" y="17"/>
                  </a:lnTo>
                  <a:lnTo>
                    <a:pt x="122" y="13"/>
                  </a:lnTo>
                  <a:lnTo>
                    <a:pt x="114" y="9"/>
                  </a:lnTo>
                  <a:lnTo>
                    <a:pt x="110" y="9"/>
                  </a:lnTo>
                  <a:lnTo>
                    <a:pt x="106" y="4"/>
                  </a:lnTo>
                  <a:lnTo>
                    <a:pt x="98" y="0"/>
                  </a:lnTo>
                  <a:lnTo>
                    <a:pt x="90" y="0"/>
                  </a:lnTo>
                  <a:lnTo>
                    <a:pt x="81" y="0"/>
                  </a:lnTo>
                  <a:lnTo>
                    <a:pt x="73" y="0"/>
                  </a:lnTo>
                  <a:lnTo>
                    <a:pt x="65" y="0"/>
                  </a:lnTo>
                  <a:lnTo>
                    <a:pt x="57" y="0"/>
                  </a:lnTo>
                  <a:lnTo>
                    <a:pt x="49" y="4"/>
                  </a:lnTo>
                  <a:lnTo>
                    <a:pt x="40" y="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80" name="Rectangle 1589"/>
            <p:cNvSpPr>
              <a:spLocks noChangeArrowheads="1"/>
            </p:cNvSpPr>
            <p:nvPr/>
          </p:nvSpPr>
          <p:spPr bwMode="auto">
            <a:xfrm>
              <a:off x="7818438" y="29067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81" name="Freeform 1590"/>
            <p:cNvSpPr>
              <a:spLocks/>
            </p:cNvSpPr>
            <p:nvPr/>
          </p:nvSpPr>
          <p:spPr bwMode="auto">
            <a:xfrm>
              <a:off x="7761288" y="2898776"/>
              <a:ext cx="227013" cy="188913"/>
            </a:xfrm>
            <a:custGeom>
              <a:avLst/>
              <a:gdLst>
                <a:gd name="T0" fmla="*/ 90 w 143"/>
                <a:gd name="T1" fmla="*/ 5 h 119"/>
                <a:gd name="T2" fmla="*/ 77 w 143"/>
                <a:gd name="T3" fmla="*/ 0 h 119"/>
                <a:gd name="T4" fmla="*/ 61 w 143"/>
                <a:gd name="T5" fmla="*/ 0 h 119"/>
                <a:gd name="T6" fmla="*/ 49 w 143"/>
                <a:gd name="T7" fmla="*/ 5 h 119"/>
                <a:gd name="T8" fmla="*/ 36 w 143"/>
                <a:gd name="T9" fmla="*/ 9 h 119"/>
                <a:gd name="T10" fmla="*/ 28 w 143"/>
                <a:gd name="T11" fmla="*/ 13 h 119"/>
                <a:gd name="T12" fmla="*/ 20 w 143"/>
                <a:gd name="T13" fmla="*/ 21 h 119"/>
                <a:gd name="T14" fmla="*/ 12 w 143"/>
                <a:gd name="T15" fmla="*/ 29 h 119"/>
                <a:gd name="T16" fmla="*/ 4 w 143"/>
                <a:gd name="T17" fmla="*/ 45 h 119"/>
                <a:gd name="T18" fmla="*/ 0 w 143"/>
                <a:gd name="T19" fmla="*/ 54 h 119"/>
                <a:gd name="T20" fmla="*/ 0 w 143"/>
                <a:gd name="T21" fmla="*/ 70 h 119"/>
                <a:gd name="T22" fmla="*/ 4 w 143"/>
                <a:gd name="T23" fmla="*/ 78 h 119"/>
                <a:gd name="T24" fmla="*/ 12 w 143"/>
                <a:gd name="T25" fmla="*/ 86 h 119"/>
                <a:gd name="T26" fmla="*/ 20 w 143"/>
                <a:gd name="T27" fmla="*/ 95 h 119"/>
                <a:gd name="T28" fmla="*/ 28 w 143"/>
                <a:gd name="T29" fmla="*/ 103 h 119"/>
                <a:gd name="T30" fmla="*/ 36 w 143"/>
                <a:gd name="T31" fmla="*/ 111 h 119"/>
                <a:gd name="T32" fmla="*/ 53 w 143"/>
                <a:gd name="T33" fmla="*/ 115 h 119"/>
                <a:gd name="T34" fmla="*/ 61 w 143"/>
                <a:gd name="T35" fmla="*/ 119 h 119"/>
                <a:gd name="T36" fmla="*/ 77 w 143"/>
                <a:gd name="T37" fmla="*/ 119 h 119"/>
                <a:gd name="T38" fmla="*/ 86 w 143"/>
                <a:gd name="T39" fmla="*/ 115 h 119"/>
                <a:gd name="T40" fmla="*/ 102 w 143"/>
                <a:gd name="T41" fmla="*/ 111 h 119"/>
                <a:gd name="T42" fmla="*/ 110 w 143"/>
                <a:gd name="T43" fmla="*/ 107 h 119"/>
                <a:gd name="T44" fmla="*/ 122 w 143"/>
                <a:gd name="T45" fmla="*/ 103 h 119"/>
                <a:gd name="T46" fmla="*/ 131 w 143"/>
                <a:gd name="T47" fmla="*/ 95 h 119"/>
                <a:gd name="T48" fmla="*/ 135 w 143"/>
                <a:gd name="T49" fmla="*/ 86 h 119"/>
                <a:gd name="T50" fmla="*/ 143 w 143"/>
                <a:gd name="T51" fmla="*/ 70 h 119"/>
                <a:gd name="T52" fmla="*/ 143 w 143"/>
                <a:gd name="T53" fmla="*/ 62 h 119"/>
                <a:gd name="T54" fmla="*/ 143 w 143"/>
                <a:gd name="T55" fmla="*/ 45 h 119"/>
                <a:gd name="T56" fmla="*/ 139 w 143"/>
                <a:gd name="T57" fmla="*/ 37 h 119"/>
                <a:gd name="T58" fmla="*/ 131 w 143"/>
                <a:gd name="T59" fmla="*/ 29 h 119"/>
                <a:gd name="T60" fmla="*/ 122 w 143"/>
                <a:gd name="T61" fmla="*/ 21 h 119"/>
                <a:gd name="T62" fmla="*/ 110 w 143"/>
                <a:gd name="T63" fmla="*/ 13 h 119"/>
                <a:gd name="T64" fmla="*/ 102 w 143"/>
                <a:gd name="T65" fmla="*/ 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3" h="119">
                  <a:moveTo>
                    <a:pt x="94" y="5"/>
                  </a:moveTo>
                  <a:lnTo>
                    <a:pt x="90" y="5"/>
                  </a:lnTo>
                  <a:lnTo>
                    <a:pt x="86" y="0"/>
                  </a:lnTo>
                  <a:lnTo>
                    <a:pt x="77" y="0"/>
                  </a:lnTo>
                  <a:lnTo>
                    <a:pt x="69" y="0"/>
                  </a:lnTo>
                  <a:lnTo>
                    <a:pt x="61" y="0"/>
                  </a:lnTo>
                  <a:lnTo>
                    <a:pt x="53" y="0"/>
                  </a:lnTo>
                  <a:lnTo>
                    <a:pt x="49" y="5"/>
                  </a:lnTo>
                  <a:lnTo>
                    <a:pt x="45" y="5"/>
                  </a:lnTo>
                  <a:lnTo>
                    <a:pt x="36" y="9"/>
                  </a:lnTo>
                  <a:lnTo>
                    <a:pt x="32" y="13"/>
                  </a:lnTo>
                  <a:lnTo>
                    <a:pt x="28" y="13"/>
                  </a:lnTo>
                  <a:lnTo>
                    <a:pt x="20" y="21"/>
                  </a:lnTo>
                  <a:lnTo>
                    <a:pt x="20" y="21"/>
                  </a:lnTo>
                  <a:lnTo>
                    <a:pt x="12" y="29"/>
                  </a:lnTo>
                  <a:lnTo>
                    <a:pt x="12" y="29"/>
                  </a:lnTo>
                  <a:lnTo>
                    <a:pt x="8" y="37"/>
                  </a:lnTo>
                  <a:lnTo>
                    <a:pt x="4" y="45"/>
                  </a:lnTo>
                  <a:lnTo>
                    <a:pt x="4" y="50"/>
                  </a:lnTo>
                  <a:lnTo>
                    <a:pt x="0" y="54"/>
                  </a:lnTo>
                  <a:lnTo>
                    <a:pt x="0" y="62"/>
                  </a:lnTo>
                  <a:lnTo>
                    <a:pt x="0" y="70"/>
                  </a:lnTo>
                  <a:lnTo>
                    <a:pt x="4" y="70"/>
                  </a:lnTo>
                  <a:lnTo>
                    <a:pt x="4" y="78"/>
                  </a:lnTo>
                  <a:lnTo>
                    <a:pt x="8" y="86"/>
                  </a:lnTo>
                  <a:lnTo>
                    <a:pt x="12" y="86"/>
                  </a:lnTo>
                  <a:lnTo>
                    <a:pt x="16" y="95"/>
                  </a:lnTo>
                  <a:lnTo>
                    <a:pt x="20" y="95"/>
                  </a:lnTo>
                  <a:lnTo>
                    <a:pt x="24" y="103"/>
                  </a:lnTo>
                  <a:lnTo>
                    <a:pt x="28" y="103"/>
                  </a:lnTo>
                  <a:lnTo>
                    <a:pt x="36" y="107"/>
                  </a:lnTo>
                  <a:lnTo>
                    <a:pt x="36" y="111"/>
                  </a:lnTo>
                  <a:lnTo>
                    <a:pt x="45" y="115"/>
                  </a:lnTo>
                  <a:lnTo>
                    <a:pt x="53" y="115"/>
                  </a:lnTo>
                  <a:lnTo>
                    <a:pt x="61" y="115"/>
                  </a:lnTo>
                  <a:lnTo>
                    <a:pt x="61" y="119"/>
                  </a:lnTo>
                  <a:lnTo>
                    <a:pt x="69" y="119"/>
                  </a:lnTo>
                  <a:lnTo>
                    <a:pt x="77" y="119"/>
                  </a:lnTo>
                  <a:lnTo>
                    <a:pt x="77" y="119"/>
                  </a:lnTo>
                  <a:lnTo>
                    <a:pt x="86" y="115"/>
                  </a:lnTo>
                  <a:lnTo>
                    <a:pt x="94" y="115"/>
                  </a:lnTo>
                  <a:lnTo>
                    <a:pt x="102" y="111"/>
                  </a:lnTo>
                  <a:lnTo>
                    <a:pt x="106" y="111"/>
                  </a:lnTo>
                  <a:lnTo>
                    <a:pt x="110" y="107"/>
                  </a:lnTo>
                  <a:lnTo>
                    <a:pt x="118" y="103"/>
                  </a:lnTo>
                  <a:lnTo>
                    <a:pt x="122" y="103"/>
                  </a:lnTo>
                  <a:lnTo>
                    <a:pt x="126" y="99"/>
                  </a:lnTo>
                  <a:lnTo>
                    <a:pt x="131" y="95"/>
                  </a:lnTo>
                  <a:lnTo>
                    <a:pt x="135" y="90"/>
                  </a:lnTo>
                  <a:lnTo>
                    <a:pt x="135" y="86"/>
                  </a:lnTo>
                  <a:lnTo>
                    <a:pt x="139" y="78"/>
                  </a:lnTo>
                  <a:lnTo>
                    <a:pt x="143" y="70"/>
                  </a:lnTo>
                  <a:lnTo>
                    <a:pt x="143" y="70"/>
                  </a:lnTo>
                  <a:lnTo>
                    <a:pt x="143" y="62"/>
                  </a:lnTo>
                  <a:lnTo>
                    <a:pt x="143" y="54"/>
                  </a:lnTo>
                  <a:lnTo>
                    <a:pt x="143" y="45"/>
                  </a:lnTo>
                  <a:lnTo>
                    <a:pt x="139" y="45"/>
                  </a:lnTo>
                  <a:lnTo>
                    <a:pt x="139" y="37"/>
                  </a:lnTo>
                  <a:lnTo>
                    <a:pt x="135" y="29"/>
                  </a:lnTo>
                  <a:lnTo>
                    <a:pt x="131" y="29"/>
                  </a:lnTo>
                  <a:lnTo>
                    <a:pt x="126" y="21"/>
                  </a:lnTo>
                  <a:lnTo>
                    <a:pt x="122" y="21"/>
                  </a:lnTo>
                  <a:lnTo>
                    <a:pt x="118" y="13"/>
                  </a:lnTo>
                  <a:lnTo>
                    <a:pt x="110" y="13"/>
                  </a:lnTo>
                  <a:lnTo>
                    <a:pt x="110" y="9"/>
                  </a:lnTo>
                  <a:lnTo>
                    <a:pt x="102" y="5"/>
                  </a:lnTo>
                  <a:lnTo>
                    <a:pt x="94" y="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82" name="Rectangle 1591"/>
            <p:cNvSpPr>
              <a:spLocks noChangeArrowheads="1"/>
            </p:cNvSpPr>
            <p:nvPr/>
          </p:nvSpPr>
          <p:spPr bwMode="auto">
            <a:xfrm>
              <a:off x="7910513" y="29067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83" name="Freeform 1592"/>
            <p:cNvSpPr>
              <a:spLocks/>
            </p:cNvSpPr>
            <p:nvPr/>
          </p:nvSpPr>
          <p:spPr bwMode="auto">
            <a:xfrm>
              <a:off x="7773988" y="2906714"/>
              <a:ext cx="201613" cy="168275"/>
            </a:xfrm>
            <a:custGeom>
              <a:avLst/>
              <a:gdLst>
                <a:gd name="T0" fmla="*/ 20 w 127"/>
                <a:gd name="T1" fmla="*/ 16 h 106"/>
                <a:gd name="T2" fmla="*/ 20 w 127"/>
                <a:gd name="T3" fmla="*/ 16 h 106"/>
                <a:gd name="T4" fmla="*/ 12 w 127"/>
                <a:gd name="T5" fmla="*/ 24 h 106"/>
                <a:gd name="T6" fmla="*/ 12 w 127"/>
                <a:gd name="T7" fmla="*/ 24 h 106"/>
                <a:gd name="T8" fmla="*/ 4 w 127"/>
                <a:gd name="T9" fmla="*/ 32 h 106"/>
                <a:gd name="T10" fmla="*/ 4 w 127"/>
                <a:gd name="T11" fmla="*/ 36 h 106"/>
                <a:gd name="T12" fmla="*/ 0 w 127"/>
                <a:gd name="T13" fmla="*/ 40 h 106"/>
                <a:gd name="T14" fmla="*/ 0 w 127"/>
                <a:gd name="T15" fmla="*/ 49 h 106"/>
                <a:gd name="T16" fmla="*/ 0 w 127"/>
                <a:gd name="T17" fmla="*/ 57 h 106"/>
                <a:gd name="T18" fmla="*/ 0 w 127"/>
                <a:gd name="T19" fmla="*/ 65 h 106"/>
                <a:gd name="T20" fmla="*/ 4 w 127"/>
                <a:gd name="T21" fmla="*/ 69 h 106"/>
                <a:gd name="T22" fmla="*/ 4 w 127"/>
                <a:gd name="T23" fmla="*/ 73 h 106"/>
                <a:gd name="T24" fmla="*/ 8 w 127"/>
                <a:gd name="T25" fmla="*/ 81 h 106"/>
                <a:gd name="T26" fmla="*/ 12 w 127"/>
                <a:gd name="T27" fmla="*/ 81 h 106"/>
                <a:gd name="T28" fmla="*/ 16 w 127"/>
                <a:gd name="T29" fmla="*/ 90 h 106"/>
                <a:gd name="T30" fmla="*/ 20 w 127"/>
                <a:gd name="T31" fmla="*/ 90 h 106"/>
                <a:gd name="T32" fmla="*/ 24 w 127"/>
                <a:gd name="T33" fmla="*/ 98 h 106"/>
                <a:gd name="T34" fmla="*/ 28 w 127"/>
                <a:gd name="T35" fmla="*/ 98 h 106"/>
                <a:gd name="T36" fmla="*/ 37 w 127"/>
                <a:gd name="T37" fmla="*/ 102 h 106"/>
                <a:gd name="T38" fmla="*/ 45 w 127"/>
                <a:gd name="T39" fmla="*/ 102 h 106"/>
                <a:gd name="T40" fmla="*/ 49 w 127"/>
                <a:gd name="T41" fmla="*/ 106 h 106"/>
                <a:gd name="T42" fmla="*/ 53 w 127"/>
                <a:gd name="T43" fmla="*/ 106 h 106"/>
                <a:gd name="T44" fmla="*/ 61 w 127"/>
                <a:gd name="T45" fmla="*/ 106 h 106"/>
                <a:gd name="T46" fmla="*/ 69 w 127"/>
                <a:gd name="T47" fmla="*/ 106 h 106"/>
                <a:gd name="T48" fmla="*/ 69 w 127"/>
                <a:gd name="T49" fmla="*/ 106 h 106"/>
                <a:gd name="T50" fmla="*/ 78 w 127"/>
                <a:gd name="T51" fmla="*/ 102 h 106"/>
                <a:gd name="T52" fmla="*/ 86 w 127"/>
                <a:gd name="T53" fmla="*/ 102 h 106"/>
                <a:gd name="T54" fmla="*/ 94 w 127"/>
                <a:gd name="T55" fmla="*/ 98 h 106"/>
                <a:gd name="T56" fmla="*/ 94 w 127"/>
                <a:gd name="T57" fmla="*/ 98 h 106"/>
                <a:gd name="T58" fmla="*/ 102 w 127"/>
                <a:gd name="T59" fmla="*/ 94 h 106"/>
                <a:gd name="T60" fmla="*/ 110 w 127"/>
                <a:gd name="T61" fmla="*/ 90 h 106"/>
                <a:gd name="T62" fmla="*/ 110 w 127"/>
                <a:gd name="T63" fmla="*/ 90 h 106"/>
                <a:gd name="T64" fmla="*/ 118 w 127"/>
                <a:gd name="T65" fmla="*/ 81 h 106"/>
                <a:gd name="T66" fmla="*/ 118 w 127"/>
                <a:gd name="T67" fmla="*/ 81 h 106"/>
                <a:gd name="T68" fmla="*/ 123 w 127"/>
                <a:gd name="T69" fmla="*/ 73 h 106"/>
                <a:gd name="T70" fmla="*/ 127 w 127"/>
                <a:gd name="T71" fmla="*/ 69 h 106"/>
                <a:gd name="T72" fmla="*/ 127 w 127"/>
                <a:gd name="T73" fmla="*/ 65 h 106"/>
                <a:gd name="T74" fmla="*/ 127 w 127"/>
                <a:gd name="T75" fmla="*/ 57 h 106"/>
                <a:gd name="T76" fmla="*/ 127 w 127"/>
                <a:gd name="T77" fmla="*/ 49 h 106"/>
                <a:gd name="T78" fmla="*/ 127 w 127"/>
                <a:gd name="T79" fmla="*/ 40 h 106"/>
                <a:gd name="T80" fmla="*/ 127 w 127"/>
                <a:gd name="T81" fmla="*/ 36 h 106"/>
                <a:gd name="T82" fmla="*/ 123 w 127"/>
                <a:gd name="T83" fmla="*/ 32 h 106"/>
                <a:gd name="T84" fmla="*/ 118 w 127"/>
                <a:gd name="T85" fmla="*/ 24 h 106"/>
                <a:gd name="T86" fmla="*/ 114 w 127"/>
                <a:gd name="T87" fmla="*/ 24 h 106"/>
                <a:gd name="T88" fmla="*/ 110 w 127"/>
                <a:gd name="T89" fmla="*/ 16 h 106"/>
                <a:gd name="T90" fmla="*/ 106 w 127"/>
                <a:gd name="T91" fmla="*/ 16 h 106"/>
                <a:gd name="T92" fmla="*/ 102 w 127"/>
                <a:gd name="T93" fmla="*/ 8 h 106"/>
                <a:gd name="T94" fmla="*/ 94 w 127"/>
                <a:gd name="T95" fmla="*/ 8 h 106"/>
                <a:gd name="T96" fmla="*/ 94 w 127"/>
                <a:gd name="T97" fmla="*/ 4 h 106"/>
                <a:gd name="T98" fmla="*/ 86 w 127"/>
                <a:gd name="T99" fmla="*/ 4 h 106"/>
                <a:gd name="T100" fmla="*/ 78 w 127"/>
                <a:gd name="T101" fmla="*/ 0 h 106"/>
                <a:gd name="T102" fmla="*/ 69 w 127"/>
                <a:gd name="T103" fmla="*/ 0 h 106"/>
                <a:gd name="T104" fmla="*/ 61 w 127"/>
                <a:gd name="T105" fmla="*/ 0 h 106"/>
                <a:gd name="T106" fmla="*/ 53 w 127"/>
                <a:gd name="T107" fmla="*/ 0 h 106"/>
                <a:gd name="T108" fmla="*/ 45 w 127"/>
                <a:gd name="T109" fmla="*/ 4 h 106"/>
                <a:gd name="T110" fmla="*/ 37 w 127"/>
                <a:gd name="T111" fmla="*/ 4 h 106"/>
                <a:gd name="T112" fmla="*/ 33 w 127"/>
                <a:gd name="T113" fmla="*/ 8 h 106"/>
                <a:gd name="T114" fmla="*/ 28 w 127"/>
                <a:gd name="T115" fmla="*/ 8 h 106"/>
                <a:gd name="T116" fmla="*/ 20 w 127"/>
                <a:gd name="T117" fmla="*/ 1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7" h="106">
                  <a:moveTo>
                    <a:pt x="20" y="16"/>
                  </a:moveTo>
                  <a:lnTo>
                    <a:pt x="20" y="16"/>
                  </a:lnTo>
                  <a:lnTo>
                    <a:pt x="12" y="24"/>
                  </a:lnTo>
                  <a:lnTo>
                    <a:pt x="12" y="24"/>
                  </a:lnTo>
                  <a:lnTo>
                    <a:pt x="4" y="32"/>
                  </a:lnTo>
                  <a:lnTo>
                    <a:pt x="4" y="36"/>
                  </a:lnTo>
                  <a:lnTo>
                    <a:pt x="0" y="40"/>
                  </a:lnTo>
                  <a:lnTo>
                    <a:pt x="0" y="49"/>
                  </a:lnTo>
                  <a:lnTo>
                    <a:pt x="0" y="57"/>
                  </a:lnTo>
                  <a:lnTo>
                    <a:pt x="0" y="65"/>
                  </a:lnTo>
                  <a:lnTo>
                    <a:pt x="4" y="69"/>
                  </a:lnTo>
                  <a:lnTo>
                    <a:pt x="4" y="73"/>
                  </a:lnTo>
                  <a:lnTo>
                    <a:pt x="8" y="81"/>
                  </a:lnTo>
                  <a:lnTo>
                    <a:pt x="12" y="81"/>
                  </a:lnTo>
                  <a:lnTo>
                    <a:pt x="16" y="90"/>
                  </a:lnTo>
                  <a:lnTo>
                    <a:pt x="20" y="90"/>
                  </a:lnTo>
                  <a:lnTo>
                    <a:pt x="24" y="98"/>
                  </a:lnTo>
                  <a:lnTo>
                    <a:pt x="28" y="98"/>
                  </a:lnTo>
                  <a:lnTo>
                    <a:pt x="37" y="102"/>
                  </a:lnTo>
                  <a:lnTo>
                    <a:pt x="45" y="102"/>
                  </a:lnTo>
                  <a:lnTo>
                    <a:pt x="49" y="106"/>
                  </a:lnTo>
                  <a:lnTo>
                    <a:pt x="53" y="106"/>
                  </a:lnTo>
                  <a:lnTo>
                    <a:pt x="61" y="106"/>
                  </a:lnTo>
                  <a:lnTo>
                    <a:pt x="69" y="106"/>
                  </a:lnTo>
                  <a:lnTo>
                    <a:pt x="69" y="106"/>
                  </a:lnTo>
                  <a:lnTo>
                    <a:pt x="78" y="102"/>
                  </a:lnTo>
                  <a:lnTo>
                    <a:pt x="86" y="102"/>
                  </a:lnTo>
                  <a:lnTo>
                    <a:pt x="94" y="98"/>
                  </a:lnTo>
                  <a:lnTo>
                    <a:pt x="94" y="98"/>
                  </a:lnTo>
                  <a:lnTo>
                    <a:pt x="102" y="94"/>
                  </a:lnTo>
                  <a:lnTo>
                    <a:pt x="110" y="90"/>
                  </a:lnTo>
                  <a:lnTo>
                    <a:pt x="110" y="90"/>
                  </a:lnTo>
                  <a:lnTo>
                    <a:pt x="118" y="81"/>
                  </a:lnTo>
                  <a:lnTo>
                    <a:pt x="118" y="81"/>
                  </a:lnTo>
                  <a:lnTo>
                    <a:pt x="123" y="73"/>
                  </a:lnTo>
                  <a:lnTo>
                    <a:pt x="127" y="69"/>
                  </a:lnTo>
                  <a:lnTo>
                    <a:pt x="127" y="65"/>
                  </a:lnTo>
                  <a:lnTo>
                    <a:pt x="127" y="57"/>
                  </a:lnTo>
                  <a:lnTo>
                    <a:pt x="127" y="49"/>
                  </a:lnTo>
                  <a:lnTo>
                    <a:pt x="127" y="40"/>
                  </a:lnTo>
                  <a:lnTo>
                    <a:pt x="127" y="36"/>
                  </a:lnTo>
                  <a:lnTo>
                    <a:pt x="123" y="32"/>
                  </a:lnTo>
                  <a:lnTo>
                    <a:pt x="118" y="24"/>
                  </a:lnTo>
                  <a:lnTo>
                    <a:pt x="114" y="24"/>
                  </a:lnTo>
                  <a:lnTo>
                    <a:pt x="110" y="16"/>
                  </a:lnTo>
                  <a:lnTo>
                    <a:pt x="106" y="16"/>
                  </a:lnTo>
                  <a:lnTo>
                    <a:pt x="102" y="8"/>
                  </a:lnTo>
                  <a:lnTo>
                    <a:pt x="94" y="8"/>
                  </a:lnTo>
                  <a:lnTo>
                    <a:pt x="94" y="4"/>
                  </a:lnTo>
                  <a:lnTo>
                    <a:pt x="86" y="4"/>
                  </a:lnTo>
                  <a:lnTo>
                    <a:pt x="78" y="0"/>
                  </a:lnTo>
                  <a:lnTo>
                    <a:pt x="69" y="0"/>
                  </a:lnTo>
                  <a:lnTo>
                    <a:pt x="61" y="0"/>
                  </a:lnTo>
                  <a:lnTo>
                    <a:pt x="53" y="0"/>
                  </a:lnTo>
                  <a:lnTo>
                    <a:pt x="45" y="4"/>
                  </a:lnTo>
                  <a:lnTo>
                    <a:pt x="37" y="4"/>
                  </a:lnTo>
                  <a:lnTo>
                    <a:pt x="33" y="8"/>
                  </a:lnTo>
                  <a:lnTo>
                    <a:pt x="28" y="8"/>
                  </a:lnTo>
                  <a:lnTo>
                    <a:pt x="20" y="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84" name="Rectangle 1593"/>
            <p:cNvSpPr>
              <a:spLocks noChangeArrowheads="1"/>
            </p:cNvSpPr>
            <p:nvPr/>
          </p:nvSpPr>
          <p:spPr bwMode="auto">
            <a:xfrm>
              <a:off x="7805738" y="29321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85" name="Freeform 1594"/>
            <p:cNvSpPr>
              <a:spLocks/>
            </p:cNvSpPr>
            <p:nvPr/>
          </p:nvSpPr>
          <p:spPr bwMode="auto">
            <a:xfrm>
              <a:off x="7780338" y="2913064"/>
              <a:ext cx="188913" cy="149225"/>
            </a:xfrm>
            <a:custGeom>
              <a:avLst/>
              <a:gdLst>
                <a:gd name="T0" fmla="*/ 24 w 119"/>
                <a:gd name="T1" fmla="*/ 12 h 94"/>
                <a:gd name="T2" fmla="*/ 24 w 119"/>
                <a:gd name="T3" fmla="*/ 12 h 94"/>
                <a:gd name="T4" fmla="*/ 16 w 119"/>
                <a:gd name="T5" fmla="*/ 16 h 94"/>
                <a:gd name="T6" fmla="*/ 12 w 119"/>
                <a:gd name="T7" fmla="*/ 20 h 94"/>
                <a:gd name="T8" fmla="*/ 8 w 119"/>
                <a:gd name="T9" fmla="*/ 28 h 94"/>
                <a:gd name="T10" fmla="*/ 8 w 119"/>
                <a:gd name="T11" fmla="*/ 28 h 94"/>
                <a:gd name="T12" fmla="*/ 4 w 119"/>
                <a:gd name="T13" fmla="*/ 36 h 94"/>
                <a:gd name="T14" fmla="*/ 0 w 119"/>
                <a:gd name="T15" fmla="*/ 45 h 94"/>
                <a:gd name="T16" fmla="*/ 0 w 119"/>
                <a:gd name="T17" fmla="*/ 53 h 94"/>
                <a:gd name="T18" fmla="*/ 0 w 119"/>
                <a:gd name="T19" fmla="*/ 61 h 94"/>
                <a:gd name="T20" fmla="*/ 4 w 119"/>
                <a:gd name="T21" fmla="*/ 69 h 94"/>
                <a:gd name="T22" fmla="*/ 8 w 119"/>
                <a:gd name="T23" fmla="*/ 69 h 94"/>
                <a:gd name="T24" fmla="*/ 12 w 119"/>
                <a:gd name="T25" fmla="*/ 77 h 94"/>
                <a:gd name="T26" fmla="*/ 16 w 119"/>
                <a:gd name="T27" fmla="*/ 77 h 94"/>
                <a:gd name="T28" fmla="*/ 20 w 119"/>
                <a:gd name="T29" fmla="*/ 86 h 94"/>
                <a:gd name="T30" fmla="*/ 24 w 119"/>
                <a:gd name="T31" fmla="*/ 86 h 94"/>
                <a:gd name="T32" fmla="*/ 33 w 119"/>
                <a:gd name="T33" fmla="*/ 90 h 94"/>
                <a:gd name="T34" fmla="*/ 37 w 119"/>
                <a:gd name="T35" fmla="*/ 94 h 94"/>
                <a:gd name="T36" fmla="*/ 41 w 119"/>
                <a:gd name="T37" fmla="*/ 94 h 94"/>
                <a:gd name="T38" fmla="*/ 49 w 119"/>
                <a:gd name="T39" fmla="*/ 94 h 94"/>
                <a:gd name="T40" fmla="*/ 57 w 119"/>
                <a:gd name="T41" fmla="*/ 94 h 94"/>
                <a:gd name="T42" fmla="*/ 65 w 119"/>
                <a:gd name="T43" fmla="*/ 94 h 94"/>
                <a:gd name="T44" fmla="*/ 69 w 119"/>
                <a:gd name="T45" fmla="*/ 94 h 94"/>
                <a:gd name="T46" fmla="*/ 74 w 119"/>
                <a:gd name="T47" fmla="*/ 90 h 94"/>
                <a:gd name="T48" fmla="*/ 82 w 119"/>
                <a:gd name="T49" fmla="*/ 90 h 94"/>
                <a:gd name="T50" fmla="*/ 90 w 119"/>
                <a:gd name="T51" fmla="*/ 86 h 94"/>
                <a:gd name="T52" fmla="*/ 94 w 119"/>
                <a:gd name="T53" fmla="*/ 86 h 94"/>
                <a:gd name="T54" fmla="*/ 98 w 119"/>
                <a:gd name="T55" fmla="*/ 81 h 94"/>
                <a:gd name="T56" fmla="*/ 106 w 119"/>
                <a:gd name="T57" fmla="*/ 77 h 94"/>
                <a:gd name="T58" fmla="*/ 106 w 119"/>
                <a:gd name="T59" fmla="*/ 77 h 94"/>
                <a:gd name="T60" fmla="*/ 114 w 119"/>
                <a:gd name="T61" fmla="*/ 69 h 94"/>
                <a:gd name="T62" fmla="*/ 114 w 119"/>
                <a:gd name="T63" fmla="*/ 69 h 94"/>
                <a:gd name="T64" fmla="*/ 114 w 119"/>
                <a:gd name="T65" fmla="*/ 61 h 94"/>
                <a:gd name="T66" fmla="*/ 119 w 119"/>
                <a:gd name="T67" fmla="*/ 53 h 94"/>
                <a:gd name="T68" fmla="*/ 119 w 119"/>
                <a:gd name="T69" fmla="*/ 45 h 94"/>
                <a:gd name="T70" fmla="*/ 114 w 119"/>
                <a:gd name="T71" fmla="*/ 36 h 94"/>
                <a:gd name="T72" fmla="*/ 114 w 119"/>
                <a:gd name="T73" fmla="*/ 28 h 94"/>
                <a:gd name="T74" fmla="*/ 110 w 119"/>
                <a:gd name="T75" fmla="*/ 28 h 94"/>
                <a:gd name="T76" fmla="*/ 106 w 119"/>
                <a:gd name="T77" fmla="*/ 20 h 94"/>
                <a:gd name="T78" fmla="*/ 102 w 119"/>
                <a:gd name="T79" fmla="*/ 20 h 94"/>
                <a:gd name="T80" fmla="*/ 98 w 119"/>
                <a:gd name="T81" fmla="*/ 12 h 94"/>
                <a:gd name="T82" fmla="*/ 94 w 119"/>
                <a:gd name="T83" fmla="*/ 12 h 94"/>
                <a:gd name="T84" fmla="*/ 90 w 119"/>
                <a:gd name="T85" fmla="*/ 8 h 94"/>
                <a:gd name="T86" fmla="*/ 82 w 119"/>
                <a:gd name="T87" fmla="*/ 4 h 94"/>
                <a:gd name="T88" fmla="*/ 78 w 119"/>
                <a:gd name="T89" fmla="*/ 4 h 94"/>
                <a:gd name="T90" fmla="*/ 74 w 119"/>
                <a:gd name="T91" fmla="*/ 0 h 94"/>
                <a:gd name="T92" fmla="*/ 65 w 119"/>
                <a:gd name="T93" fmla="*/ 0 h 94"/>
                <a:gd name="T94" fmla="*/ 57 w 119"/>
                <a:gd name="T95" fmla="*/ 0 h 94"/>
                <a:gd name="T96" fmla="*/ 49 w 119"/>
                <a:gd name="T97" fmla="*/ 0 h 94"/>
                <a:gd name="T98" fmla="*/ 41 w 119"/>
                <a:gd name="T99" fmla="*/ 4 h 94"/>
                <a:gd name="T100" fmla="*/ 41 w 119"/>
                <a:gd name="T101" fmla="*/ 4 h 94"/>
                <a:gd name="T102" fmla="*/ 33 w 119"/>
                <a:gd name="T103" fmla="*/ 4 h 94"/>
                <a:gd name="T104" fmla="*/ 24 w 119"/>
                <a:gd name="T105" fmla="*/ 1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9" h="94">
                  <a:moveTo>
                    <a:pt x="24" y="12"/>
                  </a:moveTo>
                  <a:lnTo>
                    <a:pt x="24" y="12"/>
                  </a:lnTo>
                  <a:lnTo>
                    <a:pt x="16" y="16"/>
                  </a:lnTo>
                  <a:lnTo>
                    <a:pt x="12" y="20"/>
                  </a:lnTo>
                  <a:lnTo>
                    <a:pt x="8" y="28"/>
                  </a:lnTo>
                  <a:lnTo>
                    <a:pt x="8" y="28"/>
                  </a:lnTo>
                  <a:lnTo>
                    <a:pt x="4" y="36"/>
                  </a:lnTo>
                  <a:lnTo>
                    <a:pt x="0" y="45"/>
                  </a:lnTo>
                  <a:lnTo>
                    <a:pt x="0" y="53"/>
                  </a:lnTo>
                  <a:lnTo>
                    <a:pt x="0" y="61"/>
                  </a:lnTo>
                  <a:lnTo>
                    <a:pt x="4" y="69"/>
                  </a:lnTo>
                  <a:lnTo>
                    <a:pt x="8" y="69"/>
                  </a:lnTo>
                  <a:lnTo>
                    <a:pt x="12" y="77"/>
                  </a:lnTo>
                  <a:lnTo>
                    <a:pt x="16" y="77"/>
                  </a:lnTo>
                  <a:lnTo>
                    <a:pt x="20" y="86"/>
                  </a:lnTo>
                  <a:lnTo>
                    <a:pt x="24" y="86"/>
                  </a:lnTo>
                  <a:lnTo>
                    <a:pt x="33" y="90"/>
                  </a:lnTo>
                  <a:lnTo>
                    <a:pt x="37" y="94"/>
                  </a:lnTo>
                  <a:lnTo>
                    <a:pt x="41" y="94"/>
                  </a:lnTo>
                  <a:lnTo>
                    <a:pt x="49" y="94"/>
                  </a:lnTo>
                  <a:lnTo>
                    <a:pt x="57" y="94"/>
                  </a:lnTo>
                  <a:lnTo>
                    <a:pt x="65" y="94"/>
                  </a:lnTo>
                  <a:lnTo>
                    <a:pt x="69" y="94"/>
                  </a:lnTo>
                  <a:lnTo>
                    <a:pt x="74" y="90"/>
                  </a:lnTo>
                  <a:lnTo>
                    <a:pt x="82" y="90"/>
                  </a:lnTo>
                  <a:lnTo>
                    <a:pt x="90" y="86"/>
                  </a:lnTo>
                  <a:lnTo>
                    <a:pt x="94" y="86"/>
                  </a:lnTo>
                  <a:lnTo>
                    <a:pt x="98" y="81"/>
                  </a:lnTo>
                  <a:lnTo>
                    <a:pt x="106" y="77"/>
                  </a:lnTo>
                  <a:lnTo>
                    <a:pt x="106" y="77"/>
                  </a:lnTo>
                  <a:lnTo>
                    <a:pt x="114" y="69"/>
                  </a:lnTo>
                  <a:lnTo>
                    <a:pt x="114" y="69"/>
                  </a:lnTo>
                  <a:lnTo>
                    <a:pt x="114" y="61"/>
                  </a:lnTo>
                  <a:lnTo>
                    <a:pt x="119" y="53"/>
                  </a:lnTo>
                  <a:lnTo>
                    <a:pt x="119" y="45"/>
                  </a:lnTo>
                  <a:lnTo>
                    <a:pt x="114" y="36"/>
                  </a:lnTo>
                  <a:lnTo>
                    <a:pt x="114" y="28"/>
                  </a:lnTo>
                  <a:lnTo>
                    <a:pt x="110" y="28"/>
                  </a:lnTo>
                  <a:lnTo>
                    <a:pt x="106" y="20"/>
                  </a:lnTo>
                  <a:lnTo>
                    <a:pt x="102" y="20"/>
                  </a:lnTo>
                  <a:lnTo>
                    <a:pt x="98" y="12"/>
                  </a:lnTo>
                  <a:lnTo>
                    <a:pt x="94" y="12"/>
                  </a:lnTo>
                  <a:lnTo>
                    <a:pt x="90" y="8"/>
                  </a:lnTo>
                  <a:lnTo>
                    <a:pt x="82" y="4"/>
                  </a:lnTo>
                  <a:lnTo>
                    <a:pt x="78" y="4"/>
                  </a:lnTo>
                  <a:lnTo>
                    <a:pt x="74" y="0"/>
                  </a:lnTo>
                  <a:lnTo>
                    <a:pt x="65" y="0"/>
                  </a:lnTo>
                  <a:lnTo>
                    <a:pt x="57" y="0"/>
                  </a:lnTo>
                  <a:lnTo>
                    <a:pt x="49" y="0"/>
                  </a:lnTo>
                  <a:lnTo>
                    <a:pt x="41" y="4"/>
                  </a:lnTo>
                  <a:lnTo>
                    <a:pt x="41" y="4"/>
                  </a:lnTo>
                  <a:lnTo>
                    <a:pt x="33" y="4"/>
                  </a:lnTo>
                  <a:lnTo>
                    <a:pt x="24" y="1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86" name="Rectangle 1595"/>
            <p:cNvSpPr>
              <a:spLocks noChangeArrowheads="1"/>
            </p:cNvSpPr>
            <p:nvPr/>
          </p:nvSpPr>
          <p:spPr bwMode="auto">
            <a:xfrm>
              <a:off x="7818438" y="29321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87" name="Freeform 1596"/>
            <p:cNvSpPr>
              <a:spLocks/>
            </p:cNvSpPr>
            <p:nvPr/>
          </p:nvSpPr>
          <p:spPr bwMode="auto">
            <a:xfrm>
              <a:off x="7786688" y="2919414"/>
              <a:ext cx="168275" cy="136525"/>
            </a:xfrm>
            <a:custGeom>
              <a:avLst/>
              <a:gdLst>
                <a:gd name="T0" fmla="*/ 86 w 106"/>
                <a:gd name="T1" fmla="*/ 8 h 86"/>
                <a:gd name="T2" fmla="*/ 82 w 106"/>
                <a:gd name="T3" fmla="*/ 8 h 86"/>
                <a:gd name="T4" fmla="*/ 78 w 106"/>
                <a:gd name="T5" fmla="*/ 4 h 86"/>
                <a:gd name="T6" fmla="*/ 70 w 106"/>
                <a:gd name="T7" fmla="*/ 0 h 86"/>
                <a:gd name="T8" fmla="*/ 61 w 106"/>
                <a:gd name="T9" fmla="*/ 0 h 86"/>
                <a:gd name="T10" fmla="*/ 53 w 106"/>
                <a:gd name="T11" fmla="*/ 0 h 86"/>
                <a:gd name="T12" fmla="*/ 45 w 106"/>
                <a:gd name="T13" fmla="*/ 0 h 86"/>
                <a:gd name="T14" fmla="*/ 37 w 106"/>
                <a:gd name="T15" fmla="*/ 4 h 86"/>
                <a:gd name="T16" fmla="*/ 29 w 106"/>
                <a:gd name="T17" fmla="*/ 4 h 86"/>
                <a:gd name="T18" fmla="*/ 25 w 106"/>
                <a:gd name="T19" fmla="*/ 8 h 86"/>
                <a:gd name="T20" fmla="*/ 20 w 106"/>
                <a:gd name="T21" fmla="*/ 12 h 86"/>
                <a:gd name="T22" fmla="*/ 12 w 106"/>
                <a:gd name="T23" fmla="*/ 16 h 86"/>
                <a:gd name="T24" fmla="*/ 12 w 106"/>
                <a:gd name="T25" fmla="*/ 20 h 86"/>
                <a:gd name="T26" fmla="*/ 8 w 106"/>
                <a:gd name="T27" fmla="*/ 24 h 86"/>
                <a:gd name="T28" fmla="*/ 4 w 106"/>
                <a:gd name="T29" fmla="*/ 32 h 86"/>
                <a:gd name="T30" fmla="*/ 4 w 106"/>
                <a:gd name="T31" fmla="*/ 37 h 86"/>
                <a:gd name="T32" fmla="*/ 0 w 106"/>
                <a:gd name="T33" fmla="*/ 41 h 86"/>
                <a:gd name="T34" fmla="*/ 0 w 106"/>
                <a:gd name="T35" fmla="*/ 49 h 86"/>
                <a:gd name="T36" fmla="*/ 4 w 106"/>
                <a:gd name="T37" fmla="*/ 49 h 86"/>
                <a:gd name="T38" fmla="*/ 4 w 106"/>
                <a:gd name="T39" fmla="*/ 57 h 86"/>
                <a:gd name="T40" fmla="*/ 8 w 106"/>
                <a:gd name="T41" fmla="*/ 65 h 86"/>
                <a:gd name="T42" fmla="*/ 12 w 106"/>
                <a:gd name="T43" fmla="*/ 65 h 86"/>
                <a:gd name="T44" fmla="*/ 16 w 106"/>
                <a:gd name="T45" fmla="*/ 73 h 86"/>
                <a:gd name="T46" fmla="*/ 20 w 106"/>
                <a:gd name="T47" fmla="*/ 73 h 86"/>
                <a:gd name="T48" fmla="*/ 29 w 106"/>
                <a:gd name="T49" fmla="*/ 77 h 86"/>
                <a:gd name="T50" fmla="*/ 29 w 106"/>
                <a:gd name="T51" fmla="*/ 82 h 86"/>
                <a:gd name="T52" fmla="*/ 37 w 106"/>
                <a:gd name="T53" fmla="*/ 82 h 86"/>
                <a:gd name="T54" fmla="*/ 45 w 106"/>
                <a:gd name="T55" fmla="*/ 86 h 86"/>
                <a:gd name="T56" fmla="*/ 53 w 106"/>
                <a:gd name="T57" fmla="*/ 82 h 86"/>
                <a:gd name="T58" fmla="*/ 61 w 106"/>
                <a:gd name="T59" fmla="*/ 82 h 86"/>
                <a:gd name="T60" fmla="*/ 70 w 106"/>
                <a:gd name="T61" fmla="*/ 82 h 86"/>
                <a:gd name="T62" fmla="*/ 70 w 106"/>
                <a:gd name="T63" fmla="*/ 82 h 86"/>
                <a:gd name="T64" fmla="*/ 78 w 106"/>
                <a:gd name="T65" fmla="*/ 77 h 86"/>
                <a:gd name="T66" fmla="*/ 86 w 106"/>
                <a:gd name="T67" fmla="*/ 73 h 86"/>
                <a:gd name="T68" fmla="*/ 90 w 106"/>
                <a:gd name="T69" fmla="*/ 73 h 86"/>
                <a:gd name="T70" fmla="*/ 94 w 106"/>
                <a:gd name="T71" fmla="*/ 69 h 86"/>
                <a:gd name="T72" fmla="*/ 102 w 106"/>
                <a:gd name="T73" fmla="*/ 65 h 86"/>
                <a:gd name="T74" fmla="*/ 102 w 106"/>
                <a:gd name="T75" fmla="*/ 65 h 86"/>
                <a:gd name="T76" fmla="*/ 106 w 106"/>
                <a:gd name="T77" fmla="*/ 57 h 86"/>
                <a:gd name="T78" fmla="*/ 106 w 106"/>
                <a:gd name="T79" fmla="*/ 49 h 86"/>
                <a:gd name="T80" fmla="*/ 106 w 106"/>
                <a:gd name="T81" fmla="*/ 41 h 86"/>
                <a:gd name="T82" fmla="*/ 102 w 106"/>
                <a:gd name="T83" fmla="*/ 32 h 86"/>
                <a:gd name="T84" fmla="*/ 102 w 106"/>
                <a:gd name="T85" fmla="*/ 24 h 86"/>
                <a:gd name="T86" fmla="*/ 98 w 106"/>
                <a:gd name="T87" fmla="*/ 24 h 86"/>
                <a:gd name="T88" fmla="*/ 94 w 106"/>
                <a:gd name="T89" fmla="*/ 16 h 86"/>
                <a:gd name="T90" fmla="*/ 94 w 106"/>
                <a:gd name="T91" fmla="*/ 12 h 86"/>
                <a:gd name="T92" fmla="*/ 86 w 106"/>
                <a:gd name="T93" fmla="*/ 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6" h="86">
                  <a:moveTo>
                    <a:pt x="86" y="8"/>
                  </a:moveTo>
                  <a:lnTo>
                    <a:pt x="82" y="8"/>
                  </a:lnTo>
                  <a:lnTo>
                    <a:pt x="78" y="4"/>
                  </a:lnTo>
                  <a:lnTo>
                    <a:pt x="70" y="0"/>
                  </a:lnTo>
                  <a:lnTo>
                    <a:pt x="61" y="0"/>
                  </a:lnTo>
                  <a:lnTo>
                    <a:pt x="53" y="0"/>
                  </a:lnTo>
                  <a:lnTo>
                    <a:pt x="45" y="0"/>
                  </a:lnTo>
                  <a:lnTo>
                    <a:pt x="37" y="4"/>
                  </a:lnTo>
                  <a:lnTo>
                    <a:pt x="29" y="4"/>
                  </a:lnTo>
                  <a:lnTo>
                    <a:pt x="25" y="8"/>
                  </a:lnTo>
                  <a:lnTo>
                    <a:pt x="20" y="12"/>
                  </a:lnTo>
                  <a:lnTo>
                    <a:pt x="12" y="16"/>
                  </a:lnTo>
                  <a:lnTo>
                    <a:pt x="12" y="20"/>
                  </a:lnTo>
                  <a:lnTo>
                    <a:pt x="8" y="24"/>
                  </a:lnTo>
                  <a:lnTo>
                    <a:pt x="4" y="32"/>
                  </a:lnTo>
                  <a:lnTo>
                    <a:pt x="4" y="37"/>
                  </a:lnTo>
                  <a:lnTo>
                    <a:pt x="0" y="41"/>
                  </a:lnTo>
                  <a:lnTo>
                    <a:pt x="0" y="49"/>
                  </a:lnTo>
                  <a:lnTo>
                    <a:pt x="4" y="49"/>
                  </a:lnTo>
                  <a:lnTo>
                    <a:pt x="4" y="57"/>
                  </a:lnTo>
                  <a:lnTo>
                    <a:pt x="8" y="65"/>
                  </a:lnTo>
                  <a:lnTo>
                    <a:pt x="12" y="65"/>
                  </a:lnTo>
                  <a:lnTo>
                    <a:pt x="16" y="73"/>
                  </a:lnTo>
                  <a:lnTo>
                    <a:pt x="20" y="73"/>
                  </a:lnTo>
                  <a:lnTo>
                    <a:pt x="29" y="77"/>
                  </a:lnTo>
                  <a:lnTo>
                    <a:pt x="29" y="82"/>
                  </a:lnTo>
                  <a:lnTo>
                    <a:pt x="37" y="82"/>
                  </a:lnTo>
                  <a:lnTo>
                    <a:pt x="45" y="86"/>
                  </a:lnTo>
                  <a:lnTo>
                    <a:pt x="53" y="82"/>
                  </a:lnTo>
                  <a:lnTo>
                    <a:pt x="61" y="82"/>
                  </a:lnTo>
                  <a:lnTo>
                    <a:pt x="70" y="82"/>
                  </a:lnTo>
                  <a:lnTo>
                    <a:pt x="70" y="82"/>
                  </a:lnTo>
                  <a:lnTo>
                    <a:pt x="78" y="77"/>
                  </a:lnTo>
                  <a:lnTo>
                    <a:pt x="86" y="73"/>
                  </a:lnTo>
                  <a:lnTo>
                    <a:pt x="90" y="73"/>
                  </a:lnTo>
                  <a:lnTo>
                    <a:pt x="94" y="69"/>
                  </a:lnTo>
                  <a:lnTo>
                    <a:pt x="102" y="65"/>
                  </a:lnTo>
                  <a:lnTo>
                    <a:pt x="102" y="65"/>
                  </a:lnTo>
                  <a:lnTo>
                    <a:pt x="106" y="57"/>
                  </a:lnTo>
                  <a:lnTo>
                    <a:pt x="106" y="49"/>
                  </a:lnTo>
                  <a:lnTo>
                    <a:pt x="106" y="41"/>
                  </a:lnTo>
                  <a:lnTo>
                    <a:pt x="102" y="32"/>
                  </a:lnTo>
                  <a:lnTo>
                    <a:pt x="102" y="24"/>
                  </a:lnTo>
                  <a:lnTo>
                    <a:pt x="98" y="24"/>
                  </a:lnTo>
                  <a:lnTo>
                    <a:pt x="94" y="16"/>
                  </a:lnTo>
                  <a:lnTo>
                    <a:pt x="94" y="12"/>
                  </a:lnTo>
                  <a:lnTo>
                    <a:pt x="86"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88" name="Rectangle 1597"/>
            <p:cNvSpPr>
              <a:spLocks noChangeArrowheads="1"/>
            </p:cNvSpPr>
            <p:nvPr/>
          </p:nvSpPr>
          <p:spPr bwMode="auto">
            <a:xfrm>
              <a:off x="7923213" y="29321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89" name="Freeform 1598"/>
            <p:cNvSpPr>
              <a:spLocks/>
            </p:cNvSpPr>
            <p:nvPr/>
          </p:nvSpPr>
          <p:spPr bwMode="auto">
            <a:xfrm>
              <a:off x="7799388" y="2925764"/>
              <a:ext cx="142875" cy="115888"/>
            </a:xfrm>
            <a:custGeom>
              <a:avLst/>
              <a:gdLst>
                <a:gd name="T0" fmla="*/ 12 w 90"/>
                <a:gd name="T1" fmla="*/ 12 h 73"/>
                <a:gd name="T2" fmla="*/ 12 w 90"/>
                <a:gd name="T3" fmla="*/ 12 h 73"/>
                <a:gd name="T4" fmla="*/ 4 w 90"/>
                <a:gd name="T5" fmla="*/ 20 h 73"/>
                <a:gd name="T6" fmla="*/ 4 w 90"/>
                <a:gd name="T7" fmla="*/ 20 h 73"/>
                <a:gd name="T8" fmla="*/ 0 w 90"/>
                <a:gd name="T9" fmla="*/ 28 h 73"/>
                <a:gd name="T10" fmla="*/ 0 w 90"/>
                <a:gd name="T11" fmla="*/ 37 h 73"/>
                <a:gd name="T12" fmla="*/ 0 w 90"/>
                <a:gd name="T13" fmla="*/ 45 h 73"/>
                <a:gd name="T14" fmla="*/ 0 w 90"/>
                <a:gd name="T15" fmla="*/ 53 h 73"/>
                <a:gd name="T16" fmla="*/ 4 w 90"/>
                <a:gd name="T17" fmla="*/ 53 h 73"/>
                <a:gd name="T18" fmla="*/ 4 w 90"/>
                <a:gd name="T19" fmla="*/ 61 h 73"/>
                <a:gd name="T20" fmla="*/ 12 w 90"/>
                <a:gd name="T21" fmla="*/ 65 h 73"/>
                <a:gd name="T22" fmla="*/ 17 w 90"/>
                <a:gd name="T23" fmla="*/ 69 h 73"/>
                <a:gd name="T24" fmla="*/ 21 w 90"/>
                <a:gd name="T25" fmla="*/ 69 h 73"/>
                <a:gd name="T26" fmla="*/ 29 w 90"/>
                <a:gd name="T27" fmla="*/ 73 h 73"/>
                <a:gd name="T28" fmla="*/ 37 w 90"/>
                <a:gd name="T29" fmla="*/ 73 h 73"/>
                <a:gd name="T30" fmla="*/ 45 w 90"/>
                <a:gd name="T31" fmla="*/ 73 h 73"/>
                <a:gd name="T32" fmla="*/ 53 w 90"/>
                <a:gd name="T33" fmla="*/ 73 h 73"/>
                <a:gd name="T34" fmla="*/ 62 w 90"/>
                <a:gd name="T35" fmla="*/ 69 h 73"/>
                <a:gd name="T36" fmla="*/ 66 w 90"/>
                <a:gd name="T37" fmla="*/ 69 h 73"/>
                <a:gd name="T38" fmla="*/ 70 w 90"/>
                <a:gd name="T39" fmla="*/ 65 h 73"/>
                <a:gd name="T40" fmla="*/ 78 w 90"/>
                <a:gd name="T41" fmla="*/ 65 h 73"/>
                <a:gd name="T42" fmla="*/ 82 w 90"/>
                <a:gd name="T43" fmla="*/ 61 h 73"/>
                <a:gd name="T44" fmla="*/ 86 w 90"/>
                <a:gd name="T45" fmla="*/ 57 h 73"/>
                <a:gd name="T46" fmla="*/ 90 w 90"/>
                <a:gd name="T47" fmla="*/ 53 h 73"/>
                <a:gd name="T48" fmla="*/ 90 w 90"/>
                <a:gd name="T49" fmla="*/ 45 h 73"/>
                <a:gd name="T50" fmla="*/ 90 w 90"/>
                <a:gd name="T51" fmla="*/ 37 h 73"/>
                <a:gd name="T52" fmla="*/ 90 w 90"/>
                <a:gd name="T53" fmla="*/ 28 h 73"/>
                <a:gd name="T54" fmla="*/ 86 w 90"/>
                <a:gd name="T55" fmla="*/ 20 h 73"/>
                <a:gd name="T56" fmla="*/ 86 w 90"/>
                <a:gd name="T57" fmla="*/ 16 h 73"/>
                <a:gd name="T58" fmla="*/ 78 w 90"/>
                <a:gd name="T59" fmla="*/ 12 h 73"/>
                <a:gd name="T60" fmla="*/ 78 w 90"/>
                <a:gd name="T61" fmla="*/ 8 h 73"/>
                <a:gd name="T62" fmla="*/ 70 w 90"/>
                <a:gd name="T63" fmla="*/ 4 h 73"/>
                <a:gd name="T64" fmla="*/ 66 w 90"/>
                <a:gd name="T65" fmla="*/ 4 h 73"/>
                <a:gd name="T66" fmla="*/ 62 w 90"/>
                <a:gd name="T67" fmla="*/ 0 h 73"/>
                <a:gd name="T68" fmla="*/ 53 w 90"/>
                <a:gd name="T69" fmla="*/ 0 h 73"/>
                <a:gd name="T70" fmla="*/ 45 w 90"/>
                <a:gd name="T71" fmla="*/ 0 h 73"/>
                <a:gd name="T72" fmla="*/ 37 w 90"/>
                <a:gd name="T73" fmla="*/ 0 h 73"/>
                <a:gd name="T74" fmla="*/ 29 w 90"/>
                <a:gd name="T75" fmla="*/ 0 h 73"/>
                <a:gd name="T76" fmla="*/ 25 w 90"/>
                <a:gd name="T77" fmla="*/ 4 h 73"/>
                <a:gd name="T78" fmla="*/ 21 w 90"/>
                <a:gd name="T79" fmla="*/ 4 h 73"/>
                <a:gd name="T80" fmla="*/ 12 w 90"/>
                <a:gd name="T8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0" h="73">
                  <a:moveTo>
                    <a:pt x="12" y="12"/>
                  </a:moveTo>
                  <a:lnTo>
                    <a:pt x="12" y="12"/>
                  </a:lnTo>
                  <a:lnTo>
                    <a:pt x="4" y="20"/>
                  </a:lnTo>
                  <a:lnTo>
                    <a:pt x="4" y="20"/>
                  </a:lnTo>
                  <a:lnTo>
                    <a:pt x="0" y="28"/>
                  </a:lnTo>
                  <a:lnTo>
                    <a:pt x="0" y="37"/>
                  </a:lnTo>
                  <a:lnTo>
                    <a:pt x="0" y="45"/>
                  </a:lnTo>
                  <a:lnTo>
                    <a:pt x="0" y="53"/>
                  </a:lnTo>
                  <a:lnTo>
                    <a:pt x="4" y="53"/>
                  </a:lnTo>
                  <a:lnTo>
                    <a:pt x="4" y="61"/>
                  </a:lnTo>
                  <a:lnTo>
                    <a:pt x="12" y="65"/>
                  </a:lnTo>
                  <a:lnTo>
                    <a:pt x="17" y="69"/>
                  </a:lnTo>
                  <a:lnTo>
                    <a:pt x="21" y="69"/>
                  </a:lnTo>
                  <a:lnTo>
                    <a:pt x="29" y="73"/>
                  </a:lnTo>
                  <a:lnTo>
                    <a:pt x="37" y="73"/>
                  </a:lnTo>
                  <a:lnTo>
                    <a:pt x="45" y="73"/>
                  </a:lnTo>
                  <a:lnTo>
                    <a:pt x="53" y="73"/>
                  </a:lnTo>
                  <a:lnTo>
                    <a:pt x="62" y="69"/>
                  </a:lnTo>
                  <a:lnTo>
                    <a:pt x="66" y="69"/>
                  </a:lnTo>
                  <a:lnTo>
                    <a:pt x="70" y="65"/>
                  </a:lnTo>
                  <a:lnTo>
                    <a:pt x="78" y="65"/>
                  </a:lnTo>
                  <a:lnTo>
                    <a:pt x="82" y="61"/>
                  </a:lnTo>
                  <a:lnTo>
                    <a:pt x="86" y="57"/>
                  </a:lnTo>
                  <a:lnTo>
                    <a:pt x="90" y="53"/>
                  </a:lnTo>
                  <a:lnTo>
                    <a:pt x="90" y="45"/>
                  </a:lnTo>
                  <a:lnTo>
                    <a:pt x="90" y="37"/>
                  </a:lnTo>
                  <a:lnTo>
                    <a:pt x="90" y="28"/>
                  </a:lnTo>
                  <a:lnTo>
                    <a:pt x="86" y="20"/>
                  </a:lnTo>
                  <a:lnTo>
                    <a:pt x="86" y="16"/>
                  </a:lnTo>
                  <a:lnTo>
                    <a:pt x="78" y="12"/>
                  </a:lnTo>
                  <a:lnTo>
                    <a:pt x="78" y="8"/>
                  </a:lnTo>
                  <a:lnTo>
                    <a:pt x="70" y="4"/>
                  </a:lnTo>
                  <a:lnTo>
                    <a:pt x="66" y="4"/>
                  </a:lnTo>
                  <a:lnTo>
                    <a:pt x="62" y="0"/>
                  </a:lnTo>
                  <a:lnTo>
                    <a:pt x="53" y="0"/>
                  </a:lnTo>
                  <a:lnTo>
                    <a:pt x="45" y="0"/>
                  </a:lnTo>
                  <a:lnTo>
                    <a:pt x="37" y="0"/>
                  </a:lnTo>
                  <a:lnTo>
                    <a:pt x="29" y="0"/>
                  </a:lnTo>
                  <a:lnTo>
                    <a:pt x="25" y="4"/>
                  </a:lnTo>
                  <a:lnTo>
                    <a:pt x="21" y="4"/>
                  </a:lnTo>
                  <a:lnTo>
                    <a:pt x="12" y="1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90" name="Rectangle 1599"/>
            <p:cNvSpPr>
              <a:spLocks noChangeArrowheads="1"/>
            </p:cNvSpPr>
            <p:nvPr/>
          </p:nvSpPr>
          <p:spPr bwMode="auto">
            <a:xfrm>
              <a:off x="7818438" y="29448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91" name="Freeform 1600"/>
            <p:cNvSpPr>
              <a:spLocks/>
            </p:cNvSpPr>
            <p:nvPr/>
          </p:nvSpPr>
          <p:spPr bwMode="auto">
            <a:xfrm>
              <a:off x="7805738" y="2932114"/>
              <a:ext cx="130175" cy="103188"/>
            </a:xfrm>
            <a:custGeom>
              <a:avLst/>
              <a:gdLst>
                <a:gd name="T0" fmla="*/ 49 w 82"/>
                <a:gd name="T1" fmla="*/ 0 h 65"/>
                <a:gd name="T2" fmla="*/ 41 w 82"/>
                <a:gd name="T3" fmla="*/ 0 h 65"/>
                <a:gd name="T4" fmla="*/ 33 w 82"/>
                <a:gd name="T5" fmla="*/ 0 h 65"/>
                <a:gd name="T6" fmla="*/ 25 w 82"/>
                <a:gd name="T7" fmla="*/ 0 h 65"/>
                <a:gd name="T8" fmla="*/ 17 w 82"/>
                <a:gd name="T9" fmla="*/ 4 h 65"/>
                <a:gd name="T10" fmla="*/ 13 w 82"/>
                <a:gd name="T11" fmla="*/ 8 h 65"/>
                <a:gd name="T12" fmla="*/ 8 w 82"/>
                <a:gd name="T13" fmla="*/ 12 h 65"/>
                <a:gd name="T14" fmla="*/ 4 w 82"/>
                <a:gd name="T15" fmla="*/ 16 h 65"/>
                <a:gd name="T16" fmla="*/ 0 w 82"/>
                <a:gd name="T17" fmla="*/ 24 h 65"/>
                <a:gd name="T18" fmla="*/ 0 w 82"/>
                <a:gd name="T19" fmla="*/ 33 h 65"/>
                <a:gd name="T20" fmla="*/ 0 w 82"/>
                <a:gd name="T21" fmla="*/ 41 h 65"/>
                <a:gd name="T22" fmla="*/ 4 w 82"/>
                <a:gd name="T23" fmla="*/ 49 h 65"/>
                <a:gd name="T24" fmla="*/ 8 w 82"/>
                <a:gd name="T25" fmla="*/ 53 h 65"/>
                <a:gd name="T26" fmla="*/ 8 w 82"/>
                <a:gd name="T27" fmla="*/ 57 h 65"/>
                <a:gd name="T28" fmla="*/ 17 w 82"/>
                <a:gd name="T29" fmla="*/ 57 h 65"/>
                <a:gd name="T30" fmla="*/ 25 w 82"/>
                <a:gd name="T31" fmla="*/ 61 h 65"/>
                <a:gd name="T32" fmla="*/ 29 w 82"/>
                <a:gd name="T33" fmla="*/ 65 h 65"/>
                <a:gd name="T34" fmla="*/ 33 w 82"/>
                <a:gd name="T35" fmla="*/ 65 h 65"/>
                <a:gd name="T36" fmla="*/ 33 w 82"/>
                <a:gd name="T37" fmla="*/ 65 h 65"/>
                <a:gd name="T38" fmla="*/ 41 w 82"/>
                <a:gd name="T39" fmla="*/ 61 h 65"/>
                <a:gd name="T40" fmla="*/ 49 w 82"/>
                <a:gd name="T41" fmla="*/ 61 h 65"/>
                <a:gd name="T42" fmla="*/ 58 w 82"/>
                <a:gd name="T43" fmla="*/ 61 h 65"/>
                <a:gd name="T44" fmla="*/ 66 w 82"/>
                <a:gd name="T45" fmla="*/ 57 h 65"/>
                <a:gd name="T46" fmla="*/ 70 w 82"/>
                <a:gd name="T47" fmla="*/ 57 h 65"/>
                <a:gd name="T48" fmla="*/ 74 w 82"/>
                <a:gd name="T49" fmla="*/ 53 h 65"/>
                <a:gd name="T50" fmla="*/ 78 w 82"/>
                <a:gd name="T51" fmla="*/ 49 h 65"/>
                <a:gd name="T52" fmla="*/ 82 w 82"/>
                <a:gd name="T53" fmla="*/ 41 h 65"/>
                <a:gd name="T54" fmla="*/ 82 w 82"/>
                <a:gd name="T55" fmla="*/ 41 h 65"/>
                <a:gd name="T56" fmla="*/ 82 w 82"/>
                <a:gd name="T57" fmla="*/ 33 h 65"/>
                <a:gd name="T58" fmla="*/ 82 w 82"/>
                <a:gd name="T59" fmla="*/ 24 h 65"/>
                <a:gd name="T60" fmla="*/ 78 w 82"/>
                <a:gd name="T61" fmla="*/ 24 h 65"/>
                <a:gd name="T62" fmla="*/ 74 w 82"/>
                <a:gd name="T63" fmla="*/ 16 h 65"/>
                <a:gd name="T64" fmla="*/ 74 w 82"/>
                <a:gd name="T65" fmla="*/ 12 h 65"/>
                <a:gd name="T66" fmla="*/ 66 w 82"/>
                <a:gd name="T67" fmla="*/ 8 h 65"/>
                <a:gd name="T68" fmla="*/ 66 w 82"/>
                <a:gd name="T69" fmla="*/ 4 h 65"/>
                <a:gd name="T70" fmla="*/ 58 w 82"/>
                <a:gd name="T71" fmla="*/ 0 h 65"/>
                <a:gd name="T72" fmla="*/ 49 w 82"/>
                <a:gd name="T7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 h="65">
                  <a:moveTo>
                    <a:pt x="49" y="0"/>
                  </a:moveTo>
                  <a:lnTo>
                    <a:pt x="41" y="0"/>
                  </a:lnTo>
                  <a:lnTo>
                    <a:pt x="33" y="0"/>
                  </a:lnTo>
                  <a:lnTo>
                    <a:pt x="25" y="0"/>
                  </a:lnTo>
                  <a:lnTo>
                    <a:pt x="17" y="4"/>
                  </a:lnTo>
                  <a:lnTo>
                    <a:pt x="13" y="8"/>
                  </a:lnTo>
                  <a:lnTo>
                    <a:pt x="8" y="12"/>
                  </a:lnTo>
                  <a:lnTo>
                    <a:pt x="4" y="16"/>
                  </a:lnTo>
                  <a:lnTo>
                    <a:pt x="0" y="24"/>
                  </a:lnTo>
                  <a:lnTo>
                    <a:pt x="0" y="33"/>
                  </a:lnTo>
                  <a:lnTo>
                    <a:pt x="0" y="41"/>
                  </a:lnTo>
                  <a:lnTo>
                    <a:pt x="4" y="49"/>
                  </a:lnTo>
                  <a:lnTo>
                    <a:pt x="8" y="53"/>
                  </a:lnTo>
                  <a:lnTo>
                    <a:pt x="8" y="57"/>
                  </a:lnTo>
                  <a:lnTo>
                    <a:pt x="17" y="57"/>
                  </a:lnTo>
                  <a:lnTo>
                    <a:pt x="25" y="61"/>
                  </a:lnTo>
                  <a:lnTo>
                    <a:pt x="29" y="65"/>
                  </a:lnTo>
                  <a:lnTo>
                    <a:pt x="33" y="65"/>
                  </a:lnTo>
                  <a:lnTo>
                    <a:pt x="33" y="65"/>
                  </a:lnTo>
                  <a:lnTo>
                    <a:pt x="41" y="61"/>
                  </a:lnTo>
                  <a:lnTo>
                    <a:pt x="49" y="61"/>
                  </a:lnTo>
                  <a:lnTo>
                    <a:pt x="58" y="61"/>
                  </a:lnTo>
                  <a:lnTo>
                    <a:pt x="66" y="57"/>
                  </a:lnTo>
                  <a:lnTo>
                    <a:pt x="70" y="57"/>
                  </a:lnTo>
                  <a:lnTo>
                    <a:pt x="74" y="53"/>
                  </a:lnTo>
                  <a:lnTo>
                    <a:pt x="78" y="49"/>
                  </a:lnTo>
                  <a:lnTo>
                    <a:pt x="82" y="41"/>
                  </a:lnTo>
                  <a:lnTo>
                    <a:pt x="82" y="41"/>
                  </a:lnTo>
                  <a:lnTo>
                    <a:pt x="82" y="33"/>
                  </a:lnTo>
                  <a:lnTo>
                    <a:pt x="82" y="24"/>
                  </a:lnTo>
                  <a:lnTo>
                    <a:pt x="78" y="24"/>
                  </a:lnTo>
                  <a:lnTo>
                    <a:pt x="74" y="16"/>
                  </a:lnTo>
                  <a:lnTo>
                    <a:pt x="74" y="12"/>
                  </a:lnTo>
                  <a:lnTo>
                    <a:pt x="66" y="8"/>
                  </a:lnTo>
                  <a:lnTo>
                    <a:pt x="66" y="4"/>
                  </a:lnTo>
                  <a:lnTo>
                    <a:pt x="58" y="0"/>
                  </a:lnTo>
                  <a:lnTo>
                    <a:pt x="4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92" name="Rectangle 1601"/>
            <p:cNvSpPr>
              <a:spLocks noChangeArrowheads="1"/>
            </p:cNvSpPr>
            <p:nvPr/>
          </p:nvSpPr>
          <p:spPr bwMode="auto">
            <a:xfrm>
              <a:off x="7883525" y="29321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93" name="Freeform 1602"/>
            <p:cNvSpPr>
              <a:spLocks/>
            </p:cNvSpPr>
            <p:nvPr/>
          </p:nvSpPr>
          <p:spPr bwMode="auto">
            <a:xfrm>
              <a:off x="7812088" y="2938464"/>
              <a:ext cx="111125" cy="84138"/>
            </a:xfrm>
            <a:custGeom>
              <a:avLst/>
              <a:gdLst>
                <a:gd name="T0" fmla="*/ 21 w 70"/>
                <a:gd name="T1" fmla="*/ 4 h 53"/>
                <a:gd name="T2" fmla="*/ 21 w 70"/>
                <a:gd name="T3" fmla="*/ 4 h 53"/>
                <a:gd name="T4" fmla="*/ 13 w 70"/>
                <a:gd name="T5" fmla="*/ 8 h 53"/>
                <a:gd name="T6" fmla="*/ 9 w 70"/>
                <a:gd name="T7" fmla="*/ 12 h 53"/>
                <a:gd name="T8" fmla="*/ 4 w 70"/>
                <a:gd name="T9" fmla="*/ 20 h 53"/>
                <a:gd name="T10" fmla="*/ 4 w 70"/>
                <a:gd name="T11" fmla="*/ 20 h 53"/>
                <a:gd name="T12" fmla="*/ 0 w 70"/>
                <a:gd name="T13" fmla="*/ 29 h 53"/>
                <a:gd name="T14" fmla="*/ 0 w 70"/>
                <a:gd name="T15" fmla="*/ 37 h 53"/>
                <a:gd name="T16" fmla="*/ 4 w 70"/>
                <a:gd name="T17" fmla="*/ 37 h 53"/>
                <a:gd name="T18" fmla="*/ 9 w 70"/>
                <a:gd name="T19" fmla="*/ 45 h 53"/>
                <a:gd name="T20" fmla="*/ 13 w 70"/>
                <a:gd name="T21" fmla="*/ 45 h 53"/>
                <a:gd name="T22" fmla="*/ 21 w 70"/>
                <a:gd name="T23" fmla="*/ 49 h 53"/>
                <a:gd name="T24" fmla="*/ 25 w 70"/>
                <a:gd name="T25" fmla="*/ 53 h 53"/>
                <a:gd name="T26" fmla="*/ 29 w 70"/>
                <a:gd name="T27" fmla="*/ 53 h 53"/>
                <a:gd name="T28" fmla="*/ 37 w 70"/>
                <a:gd name="T29" fmla="*/ 53 h 53"/>
                <a:gd name="T30" fmla="*/ 37 w 70"/>
                <a:gd name="T31" fmla="*/ 53 h 53"/>
                <a:gd name="T32" fmla="*/ 45 w 70"/>
                <a:gd name="T33" fmla="*/ 49 h 53"/>
                <a:gd name="T34" fmla="*/ 54 w 70"/>
                <a:gd name="T35" fmla="*/ 49 h 53"/>
                <a:gd name="T36" fmla="*/ 62 w 70"/>
                <a:gd name="T37" fmla="*/ 45 h 53"/>
                <a:gd name="T38" fmla="*/ 62 w 70"/>
                <a:gd name="T39" fmla="*/ 45 h 53"/>
                <a:gd name="T40" fmla="*/ 66 w 70"/>
                <a:gd name="T41" fmla="*/ 37 h 53"/>
                <a:gd name="T42" fmla="*/ 70 w 70"/>
                <a:gd name="T43" fmla="*/ 33 h 53"/>
                <a:gd name="T44" fmla="*/ 70 w 70"/>
                <a:gd name="T45" fmla="*/ 29 h 53"/>
                <a:gd name="T46" fmla="*/ 70 w 70"/>
                <a:gd name="T47" fmla="*/ 25 h 53"/>
                <a:gd name="T48" fmla="*/ 66 w 70"/>
                <a:gd name="T49" fmla="*/ 20 h 53"/>
                <a:gd name="T50" fmla="*/ 62 w 70"/>
                <a:gd name="T51" fmla="*/ 12 h 53"/>
                <a:gd name="T52" fmla="*/ 62 w 70"/>
                <a:gd name="T53" fmla="*/ 8 h 53"/>
                <a:gd name="T54" fmla="*/ 54 w 70"/>
                <a:gd name="T55" fmla="*/ 4 h 53"/>
                <a:gd name="T56" fmla="*/ 54 w 70"/>
                <a:gd name="T57" fmla="*/ 0 h 53"/>
                <a:gd name="T58" fmla="*/ 45 w 70"/>
                <a:gd name="T59" fmla="*/ 0 h 53"/>
                <a:gd name="T60" fmla="*/ 37 w 70"/>
                <a:gd name="T61" fmla="*/ 0 h 53"/>
                <a:gd name="T62" fmla="*/ 29 w 70"/>
                <a:gd name="T63" fmla="*/ 0 h 53"/>
                <a:gd name="T64" fmla="*/ 21 w 70"/>
                <a:gd name="T65"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 h="53">
                  <a:moveTo>
                    <a:pt x="21" y="4"/>
                  </a:moveTo>
                  <a:lnTo>
                    <a:pt x="21" y="4"/>
                  </a:lnTo>
                  <a:lnTo>
                    <a:pt x="13" y="8"/>
                  </a:lnTo>
                  <a:lnTo>
                    <a:pt x="9" y="12"/>
                  </a:lnTo>
                  <a:lnTo>
                    <a:pt x="4" y="20"/>
                  </a:lnTo>
                  <a:lnTo>
                    <a:pt x="4" y="20"/>
                  </a:lnTo>
                  <a:lnTo>
                    <a:pt x="0" y="29"/>
                  </a:lnTo>
                  <a:lnTo>
                    <a:pt x="0" y="37"/>
                  </a:lnTo>
                  <a:lnTo>
                    <a:pt x="4" y="37"/>
                  </a:lnTo>
                  <a:lnTo>
                    <a:pt x="9" y="45"/>
                  </a:lnTo>
                  <a:lnTo>
                    <a:pt x="13" y="45"/>
                  </a:lnTo>
                  <a:lnTo>
                    <a:pt x="21" y="49"/>
                  </a:lnTo>
                  <a:lnTo>
                    <a:pt x="25" y="53"/>
                  </a:lnTo>
                  <a:lnTo>
                    <a:pt x="29" y="53"/>
                  </a:lnTo>
                  <a:lnTo>
                    <a:pt x="37" y="53"/>
                  </a:lnTo>
                  <a:lnTo>
                    <a:pt x="37" y="53"/>
                  </a:lnTo>
                  <a:lnTo>
                    <a:pt x="45" y="49"/>
                  </a:lnTo>
                  <a:lnTo>
                    <a:pt x="54" y="49"/>
                  </a:lnTo>
                  <a:lnTo>
                    <a:pt x="62" y="45"/>
                  </a:lnTo>
                  <a:lnTo>
                    <a:pt x="62" y="45"/>
                  </a:lnTo>
                  <a:lnTo>
                    <a:pt x="66" y="37"/>
                  </a:lnTo>
                  <a:lnTo>
                    <a:pt x="70" y="33"/>
                  </a:lnTo>
                  <a:lnTo>
                    <a:pt x="70" y="29"/>
                  </a:lnTo>
                  <a:lnTo>
                    <a:pt x="70" y="25"/>
                  </a:lnTo>
                  <a:lnTo>
                    <a:pt x="66" y="20"/>
                  </a:lnTo>
                  <a:lnTo>
                    <a:pt x="62" y="12"/>
                  </a:lnTo>
                  <a:lnTo>
                    <a:pt x="62" y="8"/>
                  </a:lnTo>
                  <a:lnTo>
                    <a:pt x="54" y="4"/>
                  </a:lnTo>
                  <a:lnTo>
                    <a:pt x="54" y="0"/>
                  </a:lnTo>
                  <a:lnTo>
                    <a:pt x="45" y="0"/>
                  </a:lnTo>
                  <a:lnTo>
                    <a:pt x="37" y="0"/>
                  </a:lnTo>
                  <a:lnTo>
                    <a:pt x="29" y="0"/>
                  </a:lnTo>
                  <a:lnTo>
                    <a:pt x="21"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94" name="Rectangle 1603"/>
            <p:cNvSpPr>
              <a:spLocks noChangeArrowheads="1"/>
            </p:cNvSpPr>
            <p:nvPr/>
          </p:nvSpPr>
          <p:spPr bwMode="auto">
            <a:xfrm>
              <a:off x="7845425" y="29448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95" name="Freeform 1604"/>
            <p:cNvSpPr>
              <a:spLocks/>
            </p:cNvSpPr>
            <p:nvPr/>
          </p:nvSpPr>
          <p:spPr bwMode="auto">
            <a:xfrm>
              <a:off x="7818438" y="2944814"/>
              <a:ext cx="92075" cy="65088"/>
            </a:xfrm>
            <a:custGeom>
              <a:avLst/>
              <a:gdLst>
                <a:gd name="T0" fmla="*/ 13 w 58"/>
                <a:gd name="T1" fmla="*/ 8 h 41"/>
                <a:gd name="T2" fmla="*/ 9 w 58"/>
                <a:gd name="T3" fmla="*/ 12 h 41"/>
                <a:gd name="T4" fmla="*/ 5 w 58"/>
                <a:gd name="T5" fmla="*/ 16 h 41"/>
                <a:gd name="T6" fmla="*/ 0 w 58"/>
                <a:gd name="T7" fmla="*/ 25 h 41"/>
                <a:gd name="T8" fmla="*/ 5 w 58"/>
                <a:gd name="T9" fmla="*/ 33 h 41"/>
                <a:gd name="T10" fmla="*/ 9 w 58"/>
                <a:gd name="T11" fmla="*/ 33 h 41"/>
                <a:gd name="T12" fmla="*/ 17 w 58"/>
                <a:gd name="T13" fmla="*/ 37 h 41"/>
                <a:gd name="T14" fmla="*/ 17 w 58"/>
                <a:gd name="T15" fmla="*/ 41 h 41"/>
                <a:gd name="T16" fmla="*/ 25 w 58"/>
                <a:gd name="T17" fmla="*/ 41 h 41"/>
                <a:gd name="T18" fmla="*/ 33 w 58"/>
                <a:gd name="T19" fmla="*/ 41 h 41"/>
                <a:gd name="T20" fmla="*/ 41 w 58"/>
                <a:gd name="T21" fmla="*/ 41 h 41"/>
                <a:gd name="T22" fmla="*/ 41 w 58"/>
                <a:gd name="T23" fmla="*/ 41 h 41"/>
                <a:gd name="T24" fmla="*/ 50 w 58"/>
                <a:gd name="T25" fmla="*/ 37 h 41"/>
                <a:gd name="T26" fmla="*/ 54 w 58"/>
                <a:gd name="T27" fmla="*/ 33 h 41"/>
                <a:gd name="T28" fmla="*/ 58 w 58"/>
                <a:gd name="T29" fmla="*/ 25 h 41"/>
                <a:gd name="T30" fmla="*/ 58 w 58"/>
                <a:gd name="T31" fmla="*/ 25 h 41"/>
                <a:gd name="T32" fmla="*/ 58 w 58"/>
                <a:gd name="T33" fmla="*/ 16 h 41"/>
                <a:gd name="T34" fmla="*/ 54 w 58"/>
                <a:gd name="T35" fmla="*/ 16 h 41"/>
                <a:gd name="T36" fmla="*/ 50 w 58"/>
                <a:gd name="T37" fmla="*/ 8 h 41"/>
                <a:gd name="T38" fmla="*/ 50 w 58"/>
                <a:gd name="T39" fmla="*/ 4 h 41"/>
                <a:gd name="T40" fmla="*/ 41 w 58"/>
                <a:gd name="T41" fmla="*/ 0 h 41"/>
                <a:gd name="T42" fmla="*/ 33 w 58"/>
                <a:gd name="T43" fmla="*/ 0 h 41"/>
                <a:gd name="T44" fmla="*/ 25 w 58"/>
                <a:gd name="T45" fmla="*/ 0 h 41"/>
                <a:gd name="T46" fmla="*/ 17 w 58"/>
                <a:gd name="T47" fmla="*/ 4 h 41"/>
                <a:gd name="T48" fmla="*/ 13 w 58"/>
                <a:gd name="T49"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41">
                  <a:moveTo>
                    <a:pt x="13" y="8"/>
                  </a:moveTo>
                  <a:lnTo>
                    <a:pt x="9" y="12"/>
                  </a:lnTo>
                  <a:lnTo>
                    <a:pt x="5" y="16"/>
                  </a:lnTo>
                  <a:lnTo>
                    <a:pt x="0" y="25"/>
                  </a:lnTo>
                  <a:lnTo>
                    <a:pt x="5" y="33"/>
                  </a:lnTo>
                  <a:lnTo>
                    <a:pt x="9" y="33"/>
                  </a:lnTo>
                  <a:lnTo>
                    <a:pt x="17" y="37"/>
                  </a:lnTo>
                  <a:lnTo>
                    <a:pt x="17" y="41"/>
                  </a:lnTo>
                  <a:lnTo>
                    <a:pt x="25" y="41"/>
                  </a:lnTo>
                  <a:lnTo>
                    <a:pt x="33" y="41"/>
                  </a:lnTo>
                  <a:lnTo>
                    <a:pt x="41" y="41"/>
                  </a:lnTo>
                  <a:lnTo>
                    <a:pt x="41" y="41"/>
                  </a:lnTo>
                  <a:lnTo>
                    <a:pt x="50" y="37"/>
                  </a:lnTo>
                  <a:lnTo>
                    <a:pt x="54" y="33"/>
                  </a:lnTo>
                  <a:lnTo>
                    <a:pt x="58" y="25"/>
                  </a:lnTo>
                  <a:lnTo>
                    <a:pt x="58" y="25"/>
                  </a:lnTo>
                  <a:lnTo>
                    <a:pt x="58" y="16"/>
                  </a:lnTo>
                  <a:lnTo>
                    <a:pt x="54" y="16"/>
                  </a:lnTo>
                  <a:lnTo>
                    <a:pt x="50" y="8"/>
                  </a:lnTo>
                  <a:lnTo>
                    <a:pt x="50" y="4"/>
                  </a:lnTo>
                  <a:lnTo>
                    <a:pt x="41" y="0"/>
                  </a:lnTo>
                  <a:lnTo>
                    <a:pt x="33" y="0"/>
                  </a:lnTo>
                  <a:lnTo>
                    <a:pt x="25" y="0"/>
                  </a:lnTo>
                  <a:lnTo>
                    <a:pt x="17" y="4"/>
                  </a:lnTo>
                  <a:lnTo>
                    <a:pt x="13"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96" name="Rectangle 1605"/>
            <p:cNvSpPr>
              <a:spLocks noChangeArrowheads="1"/>
            </p:cNvSpPr>
            <p:nvPr/>
          </p:nvSpPr>
          <p:spPr bwMode="auto">
            <a:xfrm>
              <a:off x="7839075" y="29575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97" name="Freeform 1606"/>
            <p:cNvSpPr>
              <a:spLocks/>
            </p:cNvSpPr>
            <p:nvPr/>
          </p:nvSpPr>
          <p:spPr bwMode="auto">
            <a:xfrm>
              <a:off x="7832725" y="2951164"/>
              <a:ext cx="57150" cy="46038"/>
            </a:xfrm>
            <a:custGeom>
              <a:avLst/>
              <a:gdLst>
                <a:gd name="T0" fmla="*/ 12 w 36"/>
                <a:gd name="T1" fmla="*/ 4 h 29"/>
                <a:gd name="T2" fmla="*/ 8 w 36"/>
                <a:gd name="T3" fmla="*/ 4 h 29"/>
                <a:gd name="T4" fmla="*/ 4 w 36"/>
                <a:gd name="T5" fmla="*/ 12 h 29"/>
                <a:gd name="T6" fmla="*/ 0 w 36"/>
                <a:gd name="T7" fmla="*/ 21 h 29"/>
                <a:gd name="T8" fmla="*/ 4 w 36"/>
                <a:gd name="T9" fmla="*/ 29 h 29"/>
                <a:gd name="T10" fmla="*/ 8 w 36"/>
                <a:gd name="T11" fmla="*/ 29 h 29"/>
                <a:gd name="T12" fmla="*/ 16 w 36"/>
                <a:gd name="T13" fmla="*/ 29 h 29"/>
                <a:gd name="T14" fmla="*/ 24 w 36"/>
                <a:gd name="T15" fmla="*/ 29 h 29"/>
                <a:gd name="T16" fmla="*/ 28 w 36"/>
                <a:gd name="T17" fmla="*/ 29 h 29"/>
                <a:gd name="T18" fmla="*/ 32 w 36"/>
                <a:gd name="T19" fmla="*/ 25 h 29"/>
                <a:gd name="T20" fmla="*/ 36 w 36"/>
                <a:gd name="T21" fmla="*/ 21 h 29"/>
                <a:gd name="T22" fmla="*/ 36 w 36"/>
                <a:gd name="T23" fmla="*/ 12 h 29"/>
                <a:gd name="T24" fmla="*/ 32 w 36"/>
                <a:gd name="T25" fmla="*/ 4 h 29"/>
                <a:gd name="T26" fmla="*/ 28 w 36"/>
                <a:gd name="T27" fmla="*/ 4 h 29"/>
                <a:gd name="T28" fmla="*/ 24 w 36"/>
                <a:gd name="T29" fmla="*/ 0 h 29"/>
                <a:gd name="T30" fmla="*/ 16 w 36"/>
                <a:gd name="T31" fmla="*/ 0 h 29"/>
                <a:gd name="T32" fmla="*/ 12 w 36"/>
                <a:gd name="T33"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29">
                  <a:moveTo>
                    <a:pt x="12" y="4"/>
                  </a:moveTo>
                  <a:lnTo>
                    <a:pt x="8" y="4"/>
                  </a:lnTo>
                  <a:lnTo>
                    <a:pt x="4" y="12"/>
                  </a:lnTo>
                  <a:lnTo>
                    <a:pt x="0" y="21"/>
                  </a:lnTo>
                  <a:lnTo>
                    <a:pt x="4" y="29"/>
                  </a:lnTo>
                  <a:lnTo>
                    <a:pt x="8" y="29"/>
                  </a:lnTo>
                  <a:lnTo>
                    <a:pt x="16" y="29"/>
                  </a:lnTo>
                  <a:lnTo>
                    <a:pt x="24" y="29"/>
                  </a:lnTo>
                  <a:lnTo>
                    <a:pt x="28" y="29"/>
                  </a:lnTo>
                  <a:lnTo>
                    <a:pt x="32" y="25"/>
                  </a:lnTo>
                  <a:lnTo>
                    <a:pt x="36" y="21"/>
                  </a:lnTo>
                  <a:lnTo>
                    <a:pt x="36" y="12"/>
                  </a:lnTo>
                  <a:lnTo>
                    <a:pt x="32" y="4"/>
                  </a:lnTo>
                  <a:lnTo>
                    <a:pt x="28" y="4"/>
                  </a:lnTo>
                  <a:lnTo>
                    <a:pt x="24" y="0"/>
                  </a:lnTo>
                  <a:lnTo>
                    <a:pt x="16" y="0"/>
                  </a:lnTo>
                  <a:lnTo>
                    <a:pt x="12" y="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398" name="Rectangle 1607"/>
            <p:cNvSpPr>
              <a:spLocks noChangeArrowheads="1"/>
            </p:cNvSpPr>
            <p:nvPr/>
          </p:nvSpPr>
          <p:spPr bwMode="auto">
            <a:xfrm>
              <a:off x="7851775" y="2957514"/>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pic>
          <p:nvPicPr>
            <p:cNvPr id="399" name="Picture 160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5363" y="2640014"/>
              <a:ext cx="1662113"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 name="Picture 160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45363" y="2640014"/>
              <a:ext cx="1662113"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1" name="Freeform 1610"/>
            <p:cNvSpPr>
              <a:spLocks/>
            </p:cNvSpPr>
            <p:nvPr/>
          </p:nvSpPr>
          <p:spPr bwMode="auto">
            <a:xfrm>
              <a:off x="7345363" y="2640014"/>
              <a:ext cx="1662113" cy="1662113"/>
            </a:xfrm>
            <a:custGeom>
              <a:avLst/>
              <a:gdLst>
                <a:gd name="T0" fmla="*/ 0 w 1047"/>
                <a:gd name="T1" fmla="*/ 0 h 1047"/>
                <a:gd name="T2" fmla="*/ 1047 w 1047"/>
                <a:gd name="T3" fmla="*/ 0 h 1047"/>
                <a:gd name="T4" fmla="*/ 1047 w 1047"/>
                <a:gd name="T5" fmla="*/ 1047 h 1047"/>
                <a:gd name="T6" fmla="*/ 0 w 1047"/>
                <a:gd name="T7" fmla="*/ 1047 h 1047"/>
                <a:gd name="T8" fmla="*/ 0 w 1047"/>
                <a:gd name="T9" fmla="*/ 0 h 1047"/>
                <a:gd name="T10" fmla="*/ 0 w 1047"/>
                <a:gd name="T11" fmla="*/ 0 h 1047"/>
              </a:gdLst>
              <a:ahLst/>
              <a:cxnLst>
                <a:cxn ang="0">
                  <a:pos x="T0" y="T1"/>
                </a:cxn>
                <a:cxn ang="0">
                  <a:pos x="T2" y="T3"/>
                </a:cxn>
                <a:cxn ang="0">
                  <a:pos x="T4" y="T5"/>
                </a:cxn>
                <a:cxn ang="0">
                  <a:pos x="T6" y="T7"/>
                </a:cxn>
                <a:cxn ang="0">
                  <a:pos x="T8" y="T9"/>
                </a:cxn>
                <a:cxn ang="0">
                  <a:pos x="T10" y="T11"/>
                </a:cxn>
              </a:cxnLst>
              <a:rect l="0" t="0" r="r" b="b"/>
              <a:pathLst>
                <a:path w="1047" h="1047">
                  <a:moveTo>
                    <a:pt x="0" y="0"/>
                  </a:moveTo>
                  <a:lnTo>
                    <a:pt x="1047" y="0"/>
                  </a:lnTo>
                  <a:lnTo>
                    <a:pt x="1047" y="1047"/>
                  </a:lnTo>
                  <a:lnTo>
                    <a:pt x="0" y="1047"/>
                  </a:lnTo>
                  <a:lnTo>
                    <a:pt x="0"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402" name="Rectangle 1611"/>
            <p:cNvSpPr>
              <a:spLocks noChangeArrowheads="1"/>
            </p:cNvSpPr>
            <p:nvPr/>
          </p:nvSpPr>
          <p:spPr bwMode="auto">
            <a:xfrm>
              <a:off x="734536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3" name="Rectangle 1612"/>
            <p:cNvSpPr>
              <a:spLocks noChangeArrowheads="1"/>
            </p:cNvSpPr>
            <p:nvPr/>
          </p:nvSpPr>
          <p:spPr bwMode="auto">
            <a:xfrm>
              <a:off x="738346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4" name="Rectangle 1613"/>
            <p:cNvSpPr>
              <a:spLocks noChangeArrowheads="1"/>
            </p:cNvSpPr>
            <p:nvPr/>
          </p:nvSpPr>
          <p:spPr bwMode="auto">
            <a:xfrm>
              <a:off x="7410450" y="43021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5" name="Rectangle 1614"/>
            <p:cNvSpPr>
              <a:spLocks noChangeArrowheads="1"/>
            </p:cNvSpPr>
            <p:nvPr/>
          </p:nvSpPr>
          <p:spPr bwMode="auto">
            <a:xfrm>
              <a:off x="744855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6" name="Rectangle 1615"/>
            <p:cNvSpPr>
              <a:spLocks noChangeArrowheads="1"/>
            </p:cNvSpPr>
            <p:nvPr/>
          </p:nvSpPr>
          <p:spPr bwMode="auto">
            <a:xfrm>
              <a:off x="746918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7" name="Rectangle 1617"/>
            <p:cNvSpPr>
              <a:spLocks noChangeArrowheads="1"/>
            </p:cNvSpPr>
            <p:nvPr/>
          </p:nvSpPr>
          <p:spPr bwMode="auto">
            <a:xfrm>
              <a:off x="748823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8" name="Rectangle 1618"/>
            <p:cNvSpPr>
              <a:spLocks noChangeArrowheads="1"/>
            </p:cNvSpPr>
            <p:nvPr/>
          </p:nvSpPr>
          <p:spPr bwMode="auto">
            <a:xfrm>
              <a:off x="750728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09" name="Rectangle 1619"/>
            <p:cNvSpPr>
              <a:spLocks noChangeArrowheads="1"/>
            </p:cNvSpPr>
            <p:nvPr/>
          </p:nvSpPr>
          <p:spPr bwMode="auto">
            <a:xfrm>
              <a:off x="7513638" y="43021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0" name="Rectangle 1620"/>
            <p:cNvSpPr>
              <a:spLocks noChangeArrowheads="1"/>
            </p:cNvSpPr>
            <p:nvPr/>
          </p:nvSpPr>
          <p:spPr bwMode="auto">
            <a:xfrm>
              <a:off x="762476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1" name="Rectangle 1621"/>
            <p:cNvSpPr>
              <a:spLocks noChangeArrowheads="1"/>
            </p:cNvSpPr>
            <p:nvPr/>
          </p:nvSpPr>
          <p:spPr bwMode="auto">
            <a:xfrm>
              <a:off x="768350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2" name="Rectangle 1622"/>
            <p:cNvSpPr>
              <a:spLocks noChangeArrowheads="1"/>
            </p:cNvSpPr>
            <p:nvPr/>
          </p:nvSpPr>
          <p:spPr bwMode="auto">
            <a:xfrm>
              <a:off x="772160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3" name="Rectangle 1623"/>
            <p:cNvSpPr>
              <a:spLocks noChangeArrowheads="1"/>
            </p:cNvSpPr>
            <p:nvPr/>
          </p:nvSpPr>
          <p:spPr bwMode="auto">
            <a:xfrm>
              <a:off x="7747000" y="4302126"/>
              <a:ext cx="14288"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4" name="Rectangle 1624"/>
            <p:cNvSpPr>
              <a:spLocks noChangeArrowheads="1"/>
            </p:cNvSpPr>
            <p:nvPr/>
          </p:nvSpPr>
          <p:spPr bwMode="auto">
            <a:xfrm>
              <a:off x="778033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5" name="Rectangle 1625"/>
            <p:cNvSpPr>
              <a:spLocks noChangeArrowheads="1"/>
            </p:cNvSpPr>
            <p:nvPr/>
          </p:nvSpPr>
          <p:spPr bwMode="auto">
            <a:xfrm>
              <a:off x="780573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6" name="Rectangle 1626"/>
            <p:cNvSpPr>
              <a:spLocks noChangeArrowheads="1"/>
            </p:cNvSpPr>
            <p:nvPr/>
          </p:nvSpPr>
          <p:spPr bwMode="auto">
            <a:xfrm>
              <a:off x="782637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7" name="Rectangle 1627"/>
            <p:cNvSpPr>
              <a:spLocks noChangeArrowheads="1"/>
            </p:cNvSpPr>
            <p:nvPr/>
          </p:nvSpPr>
          <p:spPr bwMode="auto">
            <a:xfrm>
              <a:off x="783907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8" name="Rectangle 1628"/>
            <p:cNvSpPr>
              <a:spLocks noChangeArrowheads="1"/>
            </p:cNvSpPr>
            <p:nvPr/>
          </p:nvSpPr>
          <p:spPr bwMode="auto">
            <a:xfrm>
              <a:off x="7851775" y="43021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9" name="Rectangle 1629"/>
            <p:cNvSpPr>
              <a:spLocks noChangeArrowheads="1"/>
            </p:cNvSpPr>
            <p:nvPr/>
          </p:nvSpPr>
          <p:spPr bwMode="auto">
            <a:xfrm>
              <a:off x="795496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0" name="Rectangle 1630"/>
            <p:cNvSpPr>
              <a:spLocks noChangeArrowheads="1"/>
            </p:cNvSpPr>
            <p:nvPr/>
          </p:nvSpPr>
          <p:spPr bwMode="auto">
            <a:xfrm>
              <a:off x="801370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1" name="Rectangle 1631"/>
            <p:cNvSpPr>
              <a:spLocks noChangeArrowheads="1"/>
            </p:cNvSpPr>
            <p:nvPr/>
          </p:nvSpPr>
          <p:spPr bwMode="auto">
            <a:xfrm>
              <a:off x="805973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2" name="Rectangle 1632"/>
            <p:cNvSpPr>
              <a:spLocks noChangeArrowheads="1"/>
            </p:cNvSpPr>
            <p:nvPr/>
          </p:nvSpPr>
          <p:spPr bwMode="auto">
            <a:xfrm>
              <a:off x="8085138" y="43021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3" name="Rectangle 1633"/>
            <p:cNvSpPr>
              <a:spLocks noChangeArrowheads="1"/>
            </p:cNvSpPr>
            <p:nvPr/>
          </p:nvSpPr>
          <p:spPr bwMode="auto">
            <a:xfrm>
              <a:off x="811847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4" name="Rectangle 1634"/>
            <p:cNvSpPr>
              <a:spLocks noChangeArrowheads="1"/>
            </p:cNvSpPr>
            <p:nvPr/>
          </p:nvSpPr>
          <p:spPr bwMode="auto">
            <a:xfrm>
              <a:off x="813752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5" name="Rectangle 1635"/>
            <p:cNvSpPr>
              <a:spLocks noChangeArrowheads="1"/>
            </p:cNvSpPr>
            <p:nvPr/>
          </p:nvSpPr>
          <p:spPr bwMode="auto">
            <a:xfrm>
              <a:off x="815657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6" name="Rectangle 1636"/>
            <p:cNvSpPr>
              <a:spLocks noChangeArrowheads="1"/>
            </p:cNvSpPr>
            <p:nvPr/>
          </p:nvSpPr>
          <p:spPr bwMode="auto">
            <a:xfrm>
              <a:off x="8175625" y="4302126"/>
              <a:ext cx="7938"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7" name="Rectangle 1637"/>
            <p:cNvSpPr>
              <a:spLocks noChangeArrowheads="1"/>
            </p:cNvSpPr>
            <p:nvPr/>
          </p:nvSpPr>
          <p:spPr bwMode="auto">
            <a:xfrm>
              <a:off x="8183563" y="43021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8" name="Rectangle 1638"/>
            <p:cNvSpPr>
              <a:spLocks noChangeArrowheads="1"/>
            </p:cNvSpPr>
            <p:nvPr/>
          </p:nvSpPr>
          <p:spPr bwMode="auto">
            <a:xfrm>
              <a:off x="829310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9" name="Rectangle 1639"/>
            <p:cNvSpPr>
              <a:spLocks noChangeArrowheads="1"/>
            </p:cNvSpPr>
            <p:nvPr/>
          </p:nvSpPr>
          <p:spPr bwMode="auto">
            <a:xfrm>
              <a:off x="835183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0" name="Rectangle 1640"/>
            <p:cNvSpPr>
              <a:spLocks noChangeArrowheads="1"/>
            </p:cNvSpPr>
            <p:nvPr/>
          </p:nvSpPr>
          <p:spPr bwMode="auto">
            <a:xfrm>
              <a:off x="8389938" y="4302126"/>
              <a:ext cx="7938"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1" name="Rectangle 1641"/>
            <p:cNvSpPr>
              <a:spLocks noChangeArrowheads="1"/>
            </p:cNvSpPr>
            <p:nvPr/>
          </p:nvSpPr>
          <p:spPr bwMode="auto">
            <a:xfrm>
              <a:off x="8416925" y="43021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2" name="Rectangle 1642"/>
            <p:cNvSpPr>
              <a:spLocks noChangeArrowheads="1"/>
            </p:cNvSpPr>
            <p:nvPr/>
          </p:nvSpPr>
          <p:spPr bwMode="auto">
            <a:xfrm>
              <a:off x="844867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3" name="Rectangle 1643"/>
            <p:cNvSpPr>
              <a:spLocks noChangeArrowheads="1"/>
            </p:cNvSpPr>
            <p:nvPr/>
          </p:nvSpPr>
          <p:spPr bwMode="auto">
            <a:xfrm>
              <a:off x="847566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4" name="Rectangle 1644"/>
            <p:cNvSpPr>
              <a:spLocks noChangeArrowheads="1"/>
            </p:cNvSpPr>
            <p:nvPr/>
          </p:nvSpPr>
          <p:spPr bwMode="auto">
            <a:xfrm>
              <a:off x="849471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5" name="Rectangle 1645"/>
            <p:cNvSpPr>
              <a:spLocks noChangeArrowheads="1"/>
            </p:cNvSpPr>
            <p:nvPr/>
          </p:nvSpPr>
          <p:spPr bwMode="auto">
            <a:xfrm>
              <a:off x="850741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6" name="Rectangle 1646"/>
            <p:cNvSpPr>
              <a:spLocks noChangeArrowheads="1"/>
            </p:cNvSpPr>
            <p:nvPr/>
          </p:nvSpPr>
          <p:spPr bwMode="auto">
            <a:xfrm>
              <a:off x="8520113" y="43021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7" name="Rectangle 1647"/>
            <p:cNvSpPr>
              <a:spLocks noChangeArrowheads="1"/>
            </p:cNvSpPr>
            <p:nvPr/>
          </p:nvSpPr>
          <p:spPr bwMode="auto">
            <a:xfrm>
              <a:off x="8624888"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8" name="Rectangle 1648"/>
            <p:cNvSpPr>
              <a:spLocks noChangeArrowheads="1"/>
            </p:cNvSpPr>
            <p:nvPr/>
          </p:nvSpPr>
          <p:spPr bwMode="auto">
            <a:xfrm>
              <a:off x="868362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9" name="Rectangle 1649"/>
            <p:cNvSpPr>
              <a:spLocks noChangeArrowheads="1"/>
            </p:cNvSpPr>
            <p:nvPr/>
          </p:nvSpPr>
          <p:spPr bwMode="auto">
            <a:xfrm>
              <a:off x="8728075"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0" name="Rectangle 1650"/>
            <p:cNvSpPr>
              <a:spLocks noChangeArrowheads="1"/>
            </p:cNvSpPr>
            <p:nvPr/>
          </p:nvSpPr>
          <p:spPr bwMode="auto">
            <a:xfrm>
              <a:off x="8755063" y="4302126"/>
              <a:ext cx="12700"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1" name="Rectangle 1651"/>
            <p:cNvSpPr>
              <a:spLocks noChangeArrowheads="1"/>
            </p:cNvSpPr>
            <p:nvPr/>
          </p:nvSpPr>
          <p:spPr bwMode="auto">
            <a:xfrm>
              <a:off x="878681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2" name="Rectangle 1652"/>
            <p:cNvSpPr>
              <a:spLocks noChangeArrowheads="1"/>
            </p:cNvSpPr>
            <p:nvPr/>
          </p:nvSpPr>
          <p:spPr bwMode="auto">
            <a:xfrm>
              <a:off x="8805863"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3" name="Rectangle 1653"/>
            <p:cNvSpPr>
              <a:spLocks noChangeArrowheads="1"/>
            </p:cNvSpPr>
            <p:nvPr/>
          </p:nvSpPr>
          <p:spPr bwMode="auto">
            <a:xfrm>
              <a:off x="882650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4" name="Rectangle 1654"/>
            <p:cNvSpPr>
              <a:spLocks noChangeArrowheads="1"/>
            </p:cNvSpPr>
            <p:nvPr/>
          </p:nvSpPr>
          <p:spPr bwMode="auto">
            <a:xfrm>
              <a:off x="8845550" y="4302126"/>
              <a:ext cx="6350"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5" name="Rectangle 1655"/>
            <p:cNvSpPr>
              <a:spLocks noChangeArrowheads="1"/>
            </p:cNvSpPr>
            <p:nvPr/>
          </p:nvSpPr>
          <p:spPr bwMode="auto">
            <a:xfrm>
              <a:off x="8851900" y="4302126"/>
              <a:ext cx="1270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6" name="Rectangle 1656"/>
            <p:cNvSpPr>
              <a:spLocks noChangeArrowheads="1"/>
            </p:cNvSpPr>
            <p:nvPr/>
          </p:nvSpPr>
          <p:spPr bwMode="auto">
            <a:xfrm>
              <a:off x="8961438" y="4302126"/>
              <a:ext cx="7938" cy="20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7" name="Rectangle 1657"/>
            <p:cNvSpPr>
              <a:spLocks noChangeArrowheads="1"/>
            </p:cNvSpPr>
            <p:nvPr/>
          </p:nvSpPr>
          <p:spPr bwMode="auto">
            <a:xfrm>
              <a:off x="7326313" y="42957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8" name="Rectangle 1658"/>
            <p:cNvSpPr>
              <a:spLocks noChangeArrowheads="1"/>
            </p:cNvSpPr>
            <p:nvPr/>
          </p:nvSpPr>
          <p:spPr bwMode="auto">
            <a:xfrm>
              <a:off x="7326313" y="42576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9" name="Rectangle 1659"/>
            <p:cNvSpPr>
              <a:spLocks noChangeArrowheads="1"/>
            </p:cNvSpPr>
            <p:nvPr/>
          </p:nvSpPr>
          <p:spPr bwMode="auto">
            <a:xfrm>
              <a:off x="7312025" y="4217988"/>
              <a:ext cx="333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0" name="Rectangle 1660"/>
            <p:cNvSpPr>
              <a:spLocks noChangeArrowheads="1"/>
            </p:cNvSpPr>
            <p:nvPr/>
          </p:nvSpPr>
          <p:spPr bwMode="auto">
            <a:xfrm>
              <a:off x="7326313" y="419258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1" name="Rectangle 1661"/>
            <p:cNvSpPr>
              <a:spLocks noChangeArrowheads="1"/>
            </p:cNvSpPr>
            <p:nvPr/>
          </p:nvSpPr>
          <p:spPr bwMode="auto">
            <a:xfrm>
              <a:off x="7326313" y="417353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2" name="Rectangle 1662"/>
            <p:cNvSpPr>
              <a:spLocks noChangeArrowheads="1"/>
            </p:cNvSpPr>
            <p:nvPr/>
          </p:nvSpPr>
          <p:spPr bwMode="auto">
            <a:xfrm>
              <a:off x="7326313" y="415290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3" name="Rectangle 1663"/>
            <p:cNvSpPr>
              <a:spLocks noChangeArrowheads="1"/>
            </p:cNvSpPr>
            <p:nvPr/>
          </p:nvSpPr>
          <p:spPr bwMode="auto">
            <a:xfrm>
              <a:off x="7326313" y="41338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4" name="Rectangle 1664"/>
            <p:cNvSpPr>
              <a:spLocks noChangeArrowheads="1"/>
            </p:cNvSpPr>
            <p:nvPr/>
          </p:nvSpPr>
          <p:spPr bwMode="auto">
            <a:xfrm>
              <a:off x="7299325" y="4114801"/>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5" name="Rectangle 1665"/>
            <p:cNvSpPr>
              <a:spLocks noChangeArrowheads="1"/>
            </p:cNvSpPr>
            <p:nvPr/>
          </p:nvSpPr>
          <p:spPr bwMode="auto">
            <a:xfrm>
              <a:off x="7326313" y="40163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6" name="Rectangle 1666"/>
            <p:cNvSpPr>
              <a:spLocks noChangeArrowheads="1"/>
            </p:cNvSpPr>
            <p:nvPr/>
          </p:nvSpPr>
          <p:spPr bwMode="auto">
            <a:xfrm>
              <a:off x="7326313" y="39592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7" name="Rectangle 1667"/>
            <p:cNvSpPr>
              <a:spLocks noChangeArrowheads="1"/>
            </p:cNvSpPr>
            <p:nvPr/>
          </p:nvSpPr>
          <p:spPr bwMode="auto">
            <a:xfrm>
              <a:off x="7326313" y="391953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8" name="Rectangle 1668"/>
            <p:cNvSpPr>
              <a:spLocks noChangeArrowheads="1"/>
            </p:cNvSpPr>
            <p:nvPr/>
          </p:nvSpPr>
          <p:spPr bwMode="auto">
            <a:xfrm>
              <a:off x="7312025" y="3879851"/>
              <a:ext cx="333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9" name="Rectangle 1669"/>
            <p:cNvSpPr>
              <a:spLocks noChangeArrowheads="1"/>
            </p:cNvSpPr>
            <p:nvPr/>
          </p:nvSpPr>
          <p:spPr bwMode="auto">
            <a:xfrm>
              <a:off x="7326313" y="386080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0" name="Rectangle 1670"/>
            <p:cNvSpPr>
              <a:spLocks noChangeArrowheads="1"/>
            </p:cNvSpPr>
            <p:nvPr/>
          </p:nvSpPr>
          <p:spPr bwMode="auto">
            <a:xfrm>
              <a:off x="7326313" y="383540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1" name="Rectangle 1671"/>
            <p:cNvSpPr>
              <a:spLocks noChangeArrowheads="1"/>
            </p:cNvSpPr>
            <p:nvPr/>
          </p:nvSpPr>
          <p:spPr bwMode="auto">
            <a:xfrm>
              <a:off x="7326313" y="38163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2" name="Rectangle 1672"/>
            <p:cNvSpPr>
              <a:spLocks noChangeArrowheads="1"/>
            </p:cNvSpPr>
            <p:nvPr/>
          </p:nvSpPr>
          <p:spPr bwMode="auto">
            <a:xfrm>
              <a:off x="7326313" y="380206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3" name="Rectangle 1673"/>
            <p:cNvSpPr>
              <a:spLocks noChangeArrowheads="1"/>
            </p:cNvSpPr>
            <p:nvPr/>
          </p:nvSpPr>
          <p:spPr bwMode="auto">
            <a:xfrm>
              <a:off x="7299325" y="3776663"/>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4" name="Rectangle 1674"/>
            <p:cNvSpPr>
              <a:spLocks noChangeArrowheads="1"/>
            </p:cNvSpPr>
            <p:nvPr/>
          </p:nvSpPr>
          <p:spPr bwMode="auto">
            <a:xfrm>
              <a:off x="7326313" y="36861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5" name="Rectangle 1675"/>
            <p:cNvSpPr>
              <a:spLocks noChangeArrowheads="1"/>
            </p:cNvSpPr>
            <p:nvPr/>
          </p:nvSpPr>
          <p:spPr bwMode="auto">
            <a:xfrm>
              <a:off x="7326313" y="362743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6" name="Rectangle 1676"/>
            <p:cNvSpPr>
              <a:spLocks noChangeArrowheads="1"/>
            </p:cNvSpPr>
            <p:nvPr/>
          </p:nvSpPr>
          <p:spPr bwMode="auto">
            <a:xfrm>
              <a:off x="7326313" y="358140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7" name="Rectangle 1677"/>
            <p:cNvSpPr>
              <a:spLocks noChangeArrowheads="1"/>
            </p:cNvSpPr>
            <p:nvPr/>
          </p:nvSpPr>
          <p:spPr bwMode="auto">
            <a:xfrm>
              <a:off x="7312025" y="3543301"/>
              <a:ext cx="333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8" name="Rectangle 1678"/>
            <p:cNvSpPr>
              <a:spLocks noChangeArrowheads="1"/>
            </p:cNvSpPr>
            <p:nvPr/>
          </p:nvSpPr>
          <p:spPr bwMode="auto">
            <a:xfrm>
              <a:off x="7326313" y="352266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9" name="Rectangle 1679"/>
            <p:cNvSpPr>
              <a:spLocks noChangeArrowheads="1"/>
            </p:cNvSpPr>
            <p:nvPr/>
          </p:nvSpPr>
          <p:spPr bwMode="auto">
            <a:xfrm>
              <a:off x="7326313" y="350361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0" name="Rectangle 1680"/>
            <p:cNvSpPr>
              <a:spLocks noChangeArrowheads="1"/>
            </p:cNvSpPr>
            <p:nvPr/>
          </p:nvSpPr>
          <p:spPr bwMode="auto">
            <a:xfrm>
              <a:off x="7326313" y="348456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1" name="Rectangle 1681"/>
            <p:cNvSpPr>
              <a:spLocks noChangeArrowheads="1"/>
            </p:cNvSpPr>
            <p:nvPr/>
          </p:nvSpPr>
          <p:spPr bwMode="auto">
            <a:xfrm>
              <a:off x="7326313" y="346551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2" name="Rectangle 1682"/>
            <p:cNvSpPr>
              <a:spLocks noChangeArrowheads="1"/>
            </p:cNvSpPr>
            <p:nvPr/>
          </p:nvSpPr>
          <p:spPr bwMode="auto">
            <a:xfrm>
              <a:off x="7299325" y="3444876"/>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3" name="Rectangle 1683"/>
            <p:cNvSpPr>
              <a:spLocks noChangeArrowheads="1"/>
            </p:cNvSpPr>
            <p:nvPr/>
          </p:nvSpPr>
          <p:spPr bwMode="auto">
            <a:xfrm>
              <a:off x="7326313" y="334803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4" name="Rectangle 1684"/>
            <p:cNvSpPr>
              <a:spLocks noChangeArrowheads="1"/>
            </p:cNvSpPr>
            <p:nvPr/>
          </p:nvSpPr>
          <p:spPr bwMode="auto">
            <a:xfrm>
              <a:off x="7326313" y="328930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5" name="Rectangle 1685"/>
            <p:cNvSpPr>
              <a:spLocks noChangeArrowheads="1"/>
            </p:cNvSpPr>
            <p:nvPr/>
          </p:nvSpPr>
          <p:spPr bwMode="auto">
            <a:xfrm>
              <a:off x="7326313" y="3249613"/>
              <a:ext cx="19050" cy="79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6" name="Rectangle 1686"/>
            <p:cNvSpPr>
              <a:spLocks noChangeArrowheads="1"/>
            </p:cNvSpPr>
            <p:nvPr/>
          </p:nvSpPr>
          <p:spPr bwMode="auto">
            <a:xfrm>
              <a:off x="7312025" y="3211513"/>
              <a:ext cx="333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7" name="Rectangle 1687"/>
            <p:cNvSpPr>
              <a:spLocks noChangeArrowheads="1"/>
            </p:cNvSpPr>
            <p:nvPr/>
          </p:nvSpPr>
          <p:spPr bwMode="auto">
            <a:xfrm>
              <a:off x="7326313" y="319246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8" name="Rectangle 1688"/>
            <p:cNvSpPr>
              <a:spLocks noChangeArrowheads="1"/>
            </p:cNvSpPr>
            <p:nvPr/>
          </p:nvSpPr>
          <p:spPr bwMode="auto">
            <a:xfrm>
              <a:off x="7326313" y="31654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9" name="Rectangle 1689"/>
            <p:cNvSpPr>
              <a:spLocks noChangeArrowheads="1"/>
            </p:cNvSpPr>
            <p:nvPr/>
          </p:nvSpPr>
          <p:spPr bwMode="auto">
            <a:xfrm>
              <a:off x="7326313" y="31464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0" name="Rectangle 1690"/>
            <p:cNvSpPr>
              <a:spLocks noChangeArrowheads="1"/>
            </p:cNvSpPr>
            <p:nvPr/>
          </p:nvSpPr>
          <p:spPr bwMode="auto">
            <a:xfrm>
              <a:off x="7326313" y="31337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1" name="Rectangle 1691"/>
            <p:cNvSpPr>
              <a:spLocks noChangeArrowheads="1"/>
            </p:cNvSpPr>
            <p:nvPr/>
          </p:nvSpPr>
          <p:spPr bwMode="auto">
            <a:xfrm>
              <a:off x="7299325" y="3106738"/>
              <a:ext cx="46038" cy="142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2" name="Rectangle 1692"/>
            <p:cNvSpPr>
              <a:spLocks noChangeArrowheads="1"/>
            </p:cNvSpPr>
            <p:nvPr/>
          </p:nvSpPr>
          <p:spPr bwMode="auto">
            <a:xfrm>
              <a:off x="7326313" y="3016251"/>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3" name="Rectangle 1693"/>
            <p:cNvSpPr>
              <a:spLocks noChangeArrowheads="1"/>
            </p:cNvSpPr>
            <p:nvPr/>
          </p:nvSpPr>
          <p:spPr bwMode="auto">
            <a:xfrm>
              <a:off x="7326313" y="295751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4" name="Rectangle 1694"/>
            <p:cNvSpPr>
              <a:spLocks noChangeArrowheads="1"/>
            </p:cNvSpPr>
            <p:nvPr/>
          </p:nvSpPr>
          <p:spPr bwMode="auto">
            <a:xfrm>
              <a:off x="7326313" y="291306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5" name="Rectangle 1695"/>
            <p:cNvSpPr>
              <a:spLocks noChangeArrowheads="1"/>
            </p:cNvSpPr>
            <p:nvPr/>
          </p:nvSpPr>
          <p:spPr bwMode="auto">
            <a:xfrm>
              <a:off x="7312025" y="2873376"/>
              <a:ext cx="333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6" name="Rectangle 1696"/>
            <p:cNvSpPr>
              <a:spLocks noChangeArrowheads="1"/>
            </p:cNvSpPr>
            <p:nvPr/>
          </p:nvSpPr>
          <p:spPr bwMode="auto">
            <a:xfrm>
              <a:off x="7326313" y="285432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7" name="Rectangle 1697"/>
            <p:cNvSpPr>
              <a:spLocks noChangeArrowheads="1"/>
            </p:cNvSpPr>
            <p:nvPr/>
          </p:nvSpPr>
          <p:spPr bwMode="auto">
            <a:xfrm>
              <a:off x="7326313" y="2835276"/>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8" name="Rectangle 1698"/>
            <p:cNvSpPr>
              <a:spLocks noChangeArrowheads="1"/>
            </p:cNvSpPr>
            <p:nvPr/>
          </p:nvSpPr>
          <p:spPr bwMode="auto">
            <a:xfrm>
              <a:off x="7326313" y="281463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9" name="Rectangle 1699"/>
            <p:cNvSpPr>
              <a:spLocks noChangeArrowheads="1"/>
            </p:cNvSpPr>
            <p:nvPr/>
          </p:nvSpPr>
          <p:spPr bwMode="auto">
            <a:xfrm>
              <a:off x="7326313" y="2795588"/>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90" name="Rectangle 1700"/>
            <p:cNvSpPr>
              <a:spLocks noChangeArrowheads="1"/>
            </p:cNvSpPr>
            <p:nvPr/>
          </p:nvSpPr>
          <p:spPr bwMode="auto">
            <a:xfrm>
              <a:off x="7299325" y="2776538"/>
              <a:ext cx="46038" cy="127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91" name="Rectangle 1701"/>
            <p:cNvSpPr>
              <a:spLocks noChangeArrowheads="1"/>
            </p:cNvSpPr>
            <p:nvPr/>
          </p:nvSpPr>
          <p:spPr bwMode="auto">
            <a:xfrm>
              <a:off x="7326313" y="2678113"/>
              <a:ext cx="19050" cy="63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492" name="그룹 491"/>
          <p:cNvGrpSpPr/>
          <p:nvPr/>
        </p:nvGrpSpPr>
        <p:grpSpPr>
          <a:xfrm>
            <a:off x="467448" y="1106986"/>
            <a:ext cx="3023754" cy="531618"/>
            <a:chOff x="377305" y="1529949"/>
            <a:chExt cx="4206067" cy="723403"/>
          </a:xfrm>
        </p:grpSpPr>
        <p:sp>
          <p:nvSpPr>
            <p:cNvPr id="493" name="TextBox 492"/>
            <p:cNvSpPr txBox="1"/>
            <p:nvPr/>
          </p:nvSpPr>
          <p:spPr>
            <a:xfrm>
              <a:off x="532055" y="1989315"/>
              <a:ext cx="420641" cy="122468"/>
            </a:xfrm>
            <a:prstGeom prst="rect">
              <a:avLst/>
            </a:prstGeom>
            <a:noFill/>
          </p:spPr>
          <p:txBody>
            <a:bodyPr wrap="square" lIns="0" tIns="0" rIns="0" bIns="0" rtlCol="0">
              <a:noAutofit/>
            </a:bodyPr>
            <a:lstStyle/>
            <a:p>
              <a:r>
                <a:rPr lang="en-US" altLang="ko-KR" sz="600" b="1" dirty="0" smtClean="0">
                  <a:solidFill>
                    <a:prstClr val="black"/>
                  </a:solidFill>
                  <a:latin typeface="Arial" panose="020B0604020202020204" pitchFamily="34" charset="0"/>
                  <a:cs typeface="Arial" panose="020B0604020202020204" pitchFamily="34" charset="0"/>
                </a:rPr>
                <a:t>FSC-A</a:t>
              </a:r>
              <a:endParaRPr lang="ko-KR" altLang="en-US" sz="600" b="1" dirty="0">
                <a:solidFill>
                  <a:prstClr val="black"/>
                </a:solidFill>
                <a:latin typeface="Arial" panose="020B0604020202020204" pitchFamily="34" charset="0"/>
                <a:cs typeface="Arial" panose="020B0604020202020204" pitchFamily="34" charset="0"/>
              </a:endParaRPr>
            </a:p>
          </p:txBody>
        </p:sp>
        <p:sp>
          <p:nvSpPr>
            <p:cNvPr id="494" name="TextBox 493"/>
            <p:cNvSpPr txBox="1"/>
            <p:nvPr/>
          </p:nvSpPr>
          <p:spPr>
            <a:xfrm rot="16200000">
              <a:off x="235919" y="1671335"/>
              <a:ext cx="409320" cy="126548"/>
            </a:xfrm>
            <a:prstGeom prst="rect">
              <a:avLst/>
            </a:prstGeom>
            <a:noFill/>
          </p:spPr>
          <p:txBody>
            <a:bodyPr wrap="square" lIns="0" tIns="0" rIns="0" bIns="0" rtlCol="0">
              <a:noAutofit/>
            </a:bodyPr>
            <a:lstStyle/>
            <a:p>
              <a:r>
                <a:rPr lang="en-US" altLang="ko-KR" sz="600" b="1" dirty="0" smtClean="0">
                  <a:solidFill>
                    <a:prstClr val="black"/>
                  </a:solidFill>
                  <a:latin typeface="Arial" panose="020B0604020202020204" pitchFamily="34" charset="0"/>
                  <a:cs typeface="Arial" panose="020B0604020202020204" pitchFamily="34" charset="0"/>
                </a:rPr>
                <a:t>FSC-H</a:t>
              </a:r>
              <a:endParaRPr lang="ko-KR" altLang="en-US" sz="600" b="1" dirty="0">
                <a:solidFill>
                  <a:prstClr val="black"/>
                </a:solidFill>
                <a:latin typeface="Arial" panose="020B0604020202020204" pitchFamily="34" charset="0"/>
                <a:cs typeface="Arial" panose="020B0604020202020204" pitchFamily="34" charset="0"/>
              </a:endParaRPr>
            </a:p>
          </p:txBody>
        </p:sp>
        <p:sp>
          <p:nvSpPr>
            <p:cNvPr id="495" name="TextBox 494"/>
            <p:cNvSpPr txBox="1"/>
            <p:nvPr/>
          </p:nvSpPr>
          <p:spPr>
            <a:xfrm rot="16200000">
              <a:off x="1448169" y="1680213"/>
              <a:ext cx="411495" cy="125191"/>
            </a:xfrm>
            <a:prstGeom prst="rect">
              <a:avLst/>
            </a:prstGeom>
            <a:noFill/>
          </p:spPr>
          <p:txBody>
            <a:bodyPr wrap="square" lIns="0" tIns="0" rIns="0" bIns="0" rtlCol="0">
              <a:noAutofit/>
            </a:bodyPr>
            <a:lstStyle/>
            <a:p>
              <a:r>
                <a:rPr lang="en-US" altLang="ko-KR" sz="600" b="1" dirty="0">
                  <a:solidFill>
                    <a:prstClr val="black"/>
                  </a:solidFill>
                  <a:latin typeface="Arial" panose="020B0604020202020204" pitchFamily="34" charset="0"/>
                  <a:cs typeface="Arial" panose="020B0604020202020204" pitchFamily="34" charset="0"/>
                </a:rPr>
                <a:t>S</a:t>
              </a:r>
              <a:r>
                <a:rPr lang="en-US" altLang="ko-KR" sz="600" b="1" dirty="0" smtClean="0">
                  <a:solidFill>
                    <a:prstClr val="black"/>
                  </a:solidFill>
                  <a:latin typeface="Arial" panose="020B0604020202020204" pitchFamily="34" charset="0"/>
                  <a:cs typeface="Arial" panose="020B0604020202020204" pitchFamily="34" charset="0"/>
                </a:rPr>
                <a:t>SC-A</a:t>
              </a:r>
              <a:endParaRPr lang="ko-KR" altLang="en-US" sz="600" b="1" dirty="0">
                <a:solidFill>
                  <a:prstClr val="black"/>
                </a:solidFill>
                <a:latin typeface="Arial" panose="020B0604020202020204" pitchFamily="34" charset="0"/>
                <a:cs typeface="Arial" panose="020B0604020202020204" pitchFamily="34" charset="0"/>
              </a:endParaRPr>
            </a:p>
          </p:txBody>
        </p:sp>
        <p:sp>
          <p:nvSpPr>
            <p:cNvPr id="496" name="TextBox 495"/>
            <p:cNvSpPr txBox="1"/>
            <p:nvPr/>
          </p:nvSpPr>
          <p:spPr>
            <a:xfrm>
              <a:off x="1742279" y="1989315"/>
              <a:ext cx="420641" cy="122468"/>
            </a:xfrm>
            <a:prstGeom prst="rect">
              <a:avLst/>
            </a:prstGeom>
            <a:noFill/>
          </p:spPr>
          <p:txBody>
            <a:bodyPr wrap="square" lIns="0" tIns="0" rIns="0" bIns="0" rtlCol="0">
              <a:noAutofit/>
            </a:bodyPr>
            <a:lstStyle/>
            <a:p>
              <a:r>
                <a:rPr lang="en-US" altLang="ko-KR" sz="600" b="1" dirty="0" smtClean="0">
                  <a:solidFill>
                    <a:prstClr val="black"/>
                  </a:solidFill>
                  <a:latin typeface="Arial" panose="020B0604020202020204" pitchFamily="34" charset="0"/>
                  <a:cs typeface="Arial" panose="020B0604020202020204" pitchFamily="34" charset="0"/>
                </a:rPr>
                <a:t>FSC-A</a:t>
              </a:r>
              <a:endParaRPr lang="ko-KR" altLang="en-US" sz="600" b="1" dirty="0">
                <a:solidFill>
                  <a:prstClr val="black"/>
                </a:solidFill>
                <a:latin typeface="Arial" panose="020B0604020202020204" pitchFamily="34" charset="0"/>
                <a:cs typeface="Arial" panose="020B0604020202020204" pitchFamily="34" charset="0"/>
              </a:endParaRPr>
            </a:p>
          </p:txBody>
        </p:sp>
        <p:sp>
          <p:nvSpPr>
            <p:cNvPr id="497" name="TextBox 496"/>
            <p:cNvSpPr txBox="1"/>
            <p:nvPr/>
          </p:nvSpPr>
          <p:spPr>
            <a:xfrm>
              <a:off x="4162731" y="1989315"/>
              <a:ext cx="420641" cy="122468"/>
            </a:xfrm>
            <a:prstGeom prst="rect">
              <a:avLst/>
            </a:prstGeom>
            <a:noFill/>
          </p:spPr>
          <p:txBody>
            <a:bodyPr wrap="square" lIns="0" tIns="0" rIns="0" bIns="0" rtlCol="0">
              <a:noAutofit/>
            </a:bodyPr>
            <a:lstStyle/>
            <a:p>
              <a:r>
                <a:rPr lang="en-US" altLang="ko-KR" sz="600" b="1" dirty="0" smtClean="0">
                  <a:solidFill>
                    <a:prstClr val="black"/>
                  </a:solidFill>
                  <a:latin typeface="Arial" panose="020B0604020202020204" pitchFamily="34" charset="0"/>
                  <a:cs typeface="Arial" panose="020B0604020202020204" pitchFamily="34" charset="0"/>
                </a:rPr>
                <a:t>CD1c</a:t>
              </a:r>
              <a:endParaRPr lang="ko-KR" altLang="en-US" sz="600" b="1" dirty="0">
                <a:solidFill>
                  <a:prstClr val="black"/>
                </a:solidFill>
                <a:latin typeface="Arial" panose="020B0604020202020204" pitchFamily="34" charset="0"/>
                <a:cs typeface="Arial" panose="020B0604020202020204" pitchFamily="34" charset="0"/>
              </a:endParaRPr>
            </a:p>
          </p:txBody>
        </p:sp>
        <p:sp>
          <p:nvSpPr>
            <p:cNvPr id="498" name="TextBox 497"/>
            <p:cNvSpPr txBox="1"/>
            <p:nvPr/>
          </p:nvSpPr>
          <p:spPr>
            <a:xfrm rot="16200000">
              <a:off x="3882976" y="1698783"/>
              <a:ext cx="411494" cy="125191"/>
            </a:xfrm>
            <a:prstGeom prst="rect">
              <a:avLst/>
            </a:prstGeom>
            <a:noFill/>
          </p:spPr>
          <p:txBody>
            <a:bodyPr wrap="square" lIns="0" tIns="0" rIns="0" bIns="0" rtlCol="0">
              <a:noAutofit/>
            </a:bodyPr>
            <a:lstStyle/>
            <a:p>
              <a:r>
                <a:rPr lang="en-US" altLang="ko-KR" sz="600" b="1" dirty="0" smtClean="0">
                  <a:solidFill>
                    <a:prstClr val="black"/>
                  </a:solidFill>
                  <a:latin typeface="Arial" panose="020B0604020202020204" pitchFamily="34" charset="0"/>
                  <a:cs typeface="Arial" panose="020B0604020202020204" pitchFamily="34" charset="0"/>
                </a:rPr>
                <a:t>CD14</a:t>
              </a:r>
              <a:endParaRPr lang="ko-KR" altLang="en-US" sz="600" b="1" dirty="0">
                <a:solidFill>
                  <a:prstClr val="black"/>
                </a:solidFill>
                <a:latin typeface="Arial" panose="020B0604020202020204" pitchFamily="34" charset="0"/>
                <a:cs typeface="Arial" panose="020B0604020202020204" pitchFamily="34" charset="0"/>
              </a:endParaRPr>
            </a:p>
          </p:txBody>
        </p:sp>
        <p:cxnSp>
          <p:nvCxnSpPr>
            <p:cNvPr id="499" name="직선 화살표 연결선 498"/>
            <p:cNvCxnSpPr/>
            <p:nvPr/>
          </p:nvCxnSpPr>
          <p:spPr>
            <a:xfrm>
              <a:off x="1149957" y="1665810"/>
              <a:ext cx="400610" cy="0"/>
            </a:xfrm>
            <a:prstGeom prst="straightConnector1">
              <a:avLst/>
            </a:prstGeom>
            <a:ln w="2540">
              <a:solidFill>
                <a:schemeClr val="tx1"/>
              </a:solidFill>
              <a:headEnd w="sm" len="sm"/>
              <a:tailEnd type="arrow" w="sm" len="sm"/>
            </a:ln>
          </p:spPr>
          <p:style>
            <a:lnRef idx="1">
              <a:schemeClr val="accent1"/>
            </a:lnRef>
            <a:fillRef idx="0">
              <a:schemeClr val="accent1"/>
            </a:fillRef>
            <a:effectRef idx="0">
              <a:schemeClr val="accent1"/>
            </a:effectRef>
            <a:fontRef idx="minor">
              <a:schemeClr val="tx1"/>
            </a:fontRef>
          </p:style>
        </p:cxnSp>
        <p:cxnSp>
          <p:nvCxnSpPr>
            <p:cNvPr id="500" name="직선 화살표 연결선 499"/>
            <p:cNvCxnSpPr/>
            <p:nvPr/>
          </p:nvCxnSpPr>
          <p:spPr>
            <a:xfrm>
              <a:off x="3575822" y="1665810"/>
              <a:ext cx="400610" cy="0"/>
            </a:xfrm>
            <a:prstGeom prst="straightConnector1">
              <a:avLst/>
            </a:prstGeom>
            <a:ln w="2540">
              <a:solidFill>
                <a:schemeClr val="tx1"/>
              </a:solidFill>
              <a:headEnd w="sm" len="sm"/>
              <a:tailEnd type="arrow" w="sm" len="sm"/>
            </a:ln>
          </p:spPr>
          <p:style>
            <a:lnRef idx="1">
              <a:schemeClr val="accent1"/>
            </a:lnRef>
            <a:fillRef idx="0">
              <a:schemeClr val="accent1"/>
            </a:fillRef>
            <a:effectRef idx="0">
              <a:schemeClr val="accent1"/>
            </a:effectRef>
            <a:fontRef idx="minor">
              <a:schemeClr val="tx1"/>
            </a:fontRef>
          </p:style>
        </p:cxnSp>
        <p:cxnSp>
          <p:nvCxnSpPr>
            <p:cNvPr id="501" name="직선 화살표 연결선 500"/>
            <p:cNvCxnSpPr/>
            <p:nvPr/>
          </p:nvCxnSpPr>
          <p:spPr>
            <a:xfrm>
              <a:off x="2362889" y="1665810"/>
              <a:ext cx="400610" cy="0"/>
            </a:xfrm>
            <a:prstGeom prst="straightConnector1">
              <a:avLst/>
            </a:prstGeom>
            <a:ln w="2540">
              <a:solidFill>
                <a:schemeClr val="tx1"/>
              </a:solidFill>
              <a:headEnd w="sm" len="sm"/>
              <a:tailEnd type="arrow" w="sm" len="sm"/>
            </a:ln>
          </p:spPr>
          <p:style>
            <a:lnRef idx="1">
              <a:schemeClr val="accent1"/>
            </a:lnRef>
            <a:fillRef idx="0">
              <a:schemeClr val="accent1"/>
            </a:fillRef>
            <a:effectRef idx="0">
              <a:schemeClr val="accent1"/>
            </a:effectRef>
            <a:fontRef idx="minor">
              <a:schemeClr val="tx1"/>
            </a:fontRef>
          </p:style>
        </p:cxnSp>
        <p:sp>
          <p:nvSpPr>
            <p:cNvPr id="502" name="TextBox 501"/>
            <p:cNvSpPr txBox="1"/>
            <p:nvPr/>
          </p:nvSpPr>
          <p:spPr>
            <a:xfrm rot="16200000">
              <a:off x="2670319" y="1698784"/>
              <a:ext cx="411495" cy="125191"/>
            </a:xfrm>
            <a:prstGeom prst="rect">
              <a:avLst/>
            </a:prstGeom>
            <a:noFill/>
          </p:spPr>
          <p:txBody>
            <a:bodyPr wrap="square" lIns="0" tIns="0" rIns="0" bIns="0" rtlCol="0">
              <a:noAutofit/>
            </a:bodyPr>
            <a:lstStyle/>
            <a:p>
              <a:r>
                <a:rPr lang="en-US" altLang="ko-KR" sz="600" b="1" dirty="0">
                  <a:solidFill>
                    <a:prstClr val="black"/>
                  </a:solidFill>
                  <a:latin typeface="Arial" panose="020B0604020202020204" pitchFamily="34" charset="0"/>
                  <a:cs typeface="Arial" panose="020B0604020202020204" pitchFamily="34" charset="0"/>
                </a:rPr>
                <a:t>S</a:t>
              </a:r>
              <a:r>
                <a:rPr lang="en-US" altLang="ko-KR" sz="600" b="1" dirty="0" smtClean="0">
                  <a:solidFill>
                    <a:prstClr val="black"/>
                  </a:solidFill>
                  <a:latin typeface="Arial" panose="020B0604020202020204" pitchFamily="34" charset="0"/>
                  <a:cs typeface="Arial" panose="020B0604020202020204" pitchFamily="34" charset="0"/>
                </a:rPr>
                <a:t>SC-A</a:t>
              </a:r>
              <a:endParaRPr lang="ko-KR" altLang="en-US" sz="600" b="1" dirty="0">
                <a:solidFill>
                  <a:prstClr val="black"/>
                </a:solidFill>
                <a:latin typeface="Arial" panose="020B0604020202020204" pitchFamily="34" charset="0"/>
                <a:cs typeface="Arial" panose="020B0604020202020204" pitchFamily="34" charset="0"/>
              </a:endParaRPr>
            </a:p>
          </p:txBody>
        </p:sp>
        <p:sp>
          <p:nvSpPr>
            <p:cNvPr id="503" name="TextBox 502"/>
            <p:cNvSpPr txBox="1"/>
            <p:nvPr/>
          </p:nvSpPr>
          <p:spPr>
            <a:xfrm>
              <a:off x="2952502" y="1989316"/>
              <a:ext cx="823624" cy="264036"/>
            </a:xfrm>
            <a:prstGeom prst="rect">
              <a:avLst/>
            </a:prstGeom>
            <a:noFill/>
          </p:spPr>
          <p:txBody>
            <a:bodyPr wrap="square" lIns="0" tIns="0" rIns="0" bIns="0" rtlCol="0">
              <a:noAutofit/>
            </a:bodyPr>
            <a:lstStyle/>
            <a:p>
              <a:r>
                <a:rPr lang="en-US" altLang="ko-KR" sz="600" b="1" dirty="0" smtClean="0">
                  <a:solidFill>
                    <a:prstClr val="black"/>
                  </a:solidFill>
                  <a:latin typeface="Arial" panose="020B0604020202020204" pitchFamily="34" charset="0"/>
                  <a:cs typeface="Arial" panose="020B0604020202020204" pitchFamily="34" charset="0"/>
                </a:rPr>
                <a:t>Live/CD3/CD19/CD56</a:t>
              </a:r>
              <a:endParaRPr lang="ko-KR" altLang="en-US" sz="600" b="1" dirty="0">
                <a:solidFill>
                  <a:prstClr val="black"/>
                </a:solidFill>
                <a:latin typeface="Arial" panose="020B0604020202020204" pitchFamily="34" charset="0"/>
                <a:cs typeface="Arial" panose="020B0604020202020204" pitchFamily="34" charset="0"/>
              </a:endParaRPr>
            </a:p>
          </p:txBody>
        </p:sp>
      </p:grpSp>
      <p:sp>
        <p:nvSpPr>
          <p:cNvPr id="504" name="TextBox 503"/>
          <p:cNvSpPr txBox="1"/>
          <p:nvPr/>
        </p:nvSpPr>
        <p:spPr>
          <a:xfrm>
            <a:off x="32680" y="55804"/>
            <a:ext cx="5648819" cy="249299"/>
          </a:xfrm>
          <a:prstGeom prst="rect">
            <a:avLst/>
          </a:prstGeom>
          <a:noFill/>
        </p:spPr>
        <p:txBody>
          <a:bodyPr wrap="square" rtlCol="0">
            <a:spAutoFit/>
          </a:bodyPr>
          <a:lstStyle/>
          <a:p>
            <a:pPr defTabSz="777240">
              <a:defRPr/>
            </a:pPr>
            <a:r>
              <a:rPr lang="sv-SE" sz="1020" dirty="0">
                <a:solidFill>
                  <a:prstClr val="black"/>
                </a:solidFill>
                <a:latin typeface="Arial" panose="020B0604020202020204" pitchFamily="34" charset="0"/>
                <a:cs typeface="Arial" panose="020B0604020202020204" pitchFamily="34" charset="0"/>
              </a:rPr>
              <a:t>SUPPLEMENTARY </a:t>
            </a:r>
            <a:r>
              <a:rPr lang="en-US" sz="1020" dirty="0">
                <a:solidFill>
                  <a:prstClr val="black"/>
                </a:solidFill>
                <a:latin typeface="Arial" panose="020B0604020202020204" pitchFamily="34" charset="0"/>
                <a:cs typeface="Arial" panose="020B0604020202020204" pitchFamily="34" charset="0"/>
              </a:rPr>
              <a:t>FIGURE</a:t>
            </a:r>
            <a:r>
              <a:rPr lang="sv-SE" sz="1020" dirty="0">
                <a:solidFill>
                  <a:prstClr val="black"/>
                </a:solidFill>
                <a:latin typeface="Arial" panose="020B0604020202020204" pitchFamily="34" charset="0"/>
                <a:cs typeface="Arial" panose="020B0604020202020204" pitchFamily="34" charset="0"/>
              </a:rPr>
              <a:t> </a:t>
            </a:r>
            <a:r>
              <a:rPr lang="sv-SE" sz="1020" dirty="0" smtClean="0">
                <a:solidFill>
                  <a:prstClr val="black"/>
                </a:solidFill>
                <a:latin typeface="Arial" panose="020B0604020202020204" pitchFamily="34" charset="0"/>
                <a:cs typeface="Arial" panose="020B0604020202020204" pitchFamily="34" charset="0"/>
              </a:rPr>
              <a:t>1</a:t>
            </a:r>
            <a:endParaRPr lang="sv-SE" sz="1020" dirty="0">
              <a:solidFill>
                <a:prstClr val="black"/>
              </a:solidFill>
              <a:latin typeface="Arial" panose="020B0604020202020204" pitchFamily="34" charset="0"/>
              <a:cs typeface="Arial" panose="020B0604020202020204" pitchFamily="34" charset="0"/>
            </a:endParaRPr>
          </a:p>
        </p:txBody>
      </p:sp>
      <p:sp>
        <p:nvSpPr>
          <p:cNvPr id="2" name="직사각형 1"/>
          <p:cNvSpPr/>
          <p:nvPr/>
        </p:nvSpPr>
        <p:spPr>
          <a:xfrm>
            <a:off x="263300" y="1748185"/>
            <a:ext cx="6120000" cy="461665"/>
          </a:xfrm>
          <a:prstGeom prst="rect">
            <a:avLst/>
          </a:prstGeom>
        </p:spPr>
        <p:txBody>
          <a:bodyPr wrap="square">
            <a:spAutoFit/>
          </a:bodyPr>
          <a:lstStyle/>
          <a:p>
            <a:r>
              <a:rPr lang="en-GB" altLang="ko-KR" sz="1200" b="1" dirty="0">
                <a:latin typeface="Times New Roman" panose="02020603050405020304" pitchFamily="18" charset="0"/>
                <a:cs typeface="Times New Roman" panose="02020603050405020304" pitchFamily="18" charset="0"/>
              </a:rPr>
              <a:t>Supplementary Figure 1.</a:t>
            </a:r>
            <a:r>
              <a:rPr lang="en-GB" altLang="ko-KR" sz="1200" dirty="0">
                <a:latin typeface="Times New Roman" panose="02020603050405020304" pitchFamily="18" charset="0"/>
                <a:cs typeface="Times New Roman" panose="02020603050405020304" pitchFamily="18" charset="0"/>
              </a:rPr>
              <a:t> Flow cytometry gating strategy for the identification of CD14</a:t>
            </a:r>
            <a:r>
              <a:rPr lang="en-GB" altLang="ko-KR" sz="1200" baseline="30000" dirty="0">
                <a:latin typeface="Times New Roman" panose="02020603050405020304" pitchFamily="18" charset="0"/>
                <a:cs typeface="Times New Roman" panose="02020603050405020304" pitchFamily="18" charset="0"/>
              </a:rPr>
              <a:t>+</a:t>
            </a:r>
            <a:r>
              <a:rPr lang="en-GB" altLang="ko-KR" sz="1200" dirty="0">
                <a:latin typeface="Times New Roman" panose="02020603050405020304" pitchFamily="18" charset="0"/>
                <a:cs typeface="Times New Roman" panose="02020603050405020304" pitchFamily="18" charset="0"/>
              </a:rPr>
              <a:t> macrophages in the SFMCs of patients with gout. </a:t>
            </a:r>
            <a:endParaRPr lang="ko-KR" altLang="ko-K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030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620496" y="741064"/>
            <a:ext cx="314510" cy="307777"/>
          </a:xfrm>
          <a:prstGeom prst="rect">
            <a:avLst/>
          </a:prstGeom>
          <a:noFill/>
        </p:spPr>
        <p:txBody>
          <a:bodyPr wrap="none" rtlCol="0">
            <a:spAutoFit/>
          </a:bodyPr>
          <a:lstStyle/>
          <a:p>
            <a:r>
              <a:rPr lang="en-US" altLang="ko-KR" sz="1400" b="1" dirty="0" smtClean="0">
                <a:latin typeface="Arial" panose="020B0604020202020204" pitchFamily="34" charset="0"/>
                <a:cs typeface="Arial" panose="020B0604020202020204" pitchFamily="34" charset="0"/>
              </a:rPr>
              <a:t>A</a:t>
            </a:r>
            <a:endParaRPr lang="ko-KR" altLang="en-US" sz="1400" b="1" dirty="0">
              <a:latin typeface="Arial" panose="020B0604020202020204" pitchFamily="34" charset="0"/>
              <a:cs typeface="Arial" panose="020B0604020202020204" pitchFamily="34" charset="0"/>
            </a:endParaRPr>
          </a:p>
        </p:txBody>
      </p:sp>
      <p:sp>
        <p:nvSpPr>
          <p:cNvPr id="52" name="TextBox 51"/>
          <p:cNvSpPr txBox="1"/>
          <p:nvPr/>
        </p:nvSpPr>
        <p:spPr>
          <a:xfrm>
            <a:off x="620496" y="2590139"/>
            <a:ext cx="314510" cy="307777"/>
          </a:xfrm>
          <a:prstGeom prst="rect">
            <a:avLst/>
          </a:prstGeom>
          <a:noFill/>
        </p:spPr>
        <p:txBody>
          <a:bodyPr wrap="none" rtlCol="0">
            <a:spAutoFit/>
          </a:bodyPr>
          <a:lstStyle/>
          <a:p>
            <a:r>
              <a:rPr lang="en-US" altLang="ko-KR" sz="1400" b="1" dirty="0" smtClean="0">
                <a:latin typeface="Arial" panose="020B0604020202020204" pitchFamily="34" charset="0"/>
                <a:cs typeface="Arial" panose="020B0604020202020204" pitchFamily="34" charset="0"/>
              </a:rPr>
              <a:t>B</a:t>
            </a:r>
            <a:endParaRPr lang="ko-KR" altLang="en-US" sz="1400" b="1" dirty="0">
              <a:latin typeface="Arial" panose="020B0604020202020204" pitchFamily="34" charset="0"/>
              <a:cs typeface="Arial" panose="020B0604020202020204" pitchFamily="34" charset="0"/>
            </a:endParaRPr>
          </a:p>
        </p:txBody>
      </p:sp>
      <p:grpSp>
        <p:nvGrpSpPr>
          <p:cNvPr id="10" name="그룹 9"/>
          <p:cNvGrpSpPr>
            <a:grpSpLocks noChangeAspect="1"/>
          </p:cNvGrpSpPr>
          <p:nvPr/>
        </p:nvGrpSpPr>
        <p:grpSpPr>
          <a:xfrm>
            <a:off x="795450" y="948548"/>
            <a:ext cx="3239195" cy="1296000"/>
            <a:chOff x="795449" y="948548"/>
            <a:chExt cx="3722050" cy="1489190"/>
          </a:xfrm>
        </p:grpSpPr>
        <p:grpSp>
          <p:nvGrpSpPr>
            <p:cNvPr id="50" name="그룹 49"/>
            <p:cNvGrpSpPr/>
            <p:nvPr/>
          </p:nvGrpSpPr>
          <p:grpSpPr>
            <a:xfrm>
              <a:off x="795449" y="1129798"/>
              <a:ext cx="319542" cy="1227992"/>
              <a:chOff x="404915" y="1115511"/>
              <a:chExt cx="319542" cy="1227992"/>
            </a:xfrm>
          </p:grpSpPr>
          <p:sp>
            <p:nvSpPr>
              <p:cNvPr id="7" name="TextBox 6"/>
              <p:cNvSpPr txBox="1"/>
              <p:nvPr/>
            </p:nvSpPr>
            <p:spPr>
              <a:xfrm rot="16200000">
                <a:off x="-54164" y="1645508"/>
                <a:ext cx="1086157" cy="167999"/>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6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rPr>
                  <a:t>MSU (500ug/ml)</a:t>
                </a:r>
                <a:endParaRPr kumimoji="0" lang="ko-KR" altLang="en-US" sz="6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8" name="TextBox 7"/>
              <p:cNvSpPr txBox="1"/>
              <p:nvPr/>
            </p:nvSpPr>
            <p:spPr>
              <a:xfrm rot="16200000">
                <a:off x="448147" y="1314210"/>
                <a:ext cx="346871" cy="167999"/>
              </a:xfrm>
              <a:prstGeom prst="rect">
                <a:avLst/>
              </a:prstGeom>
              <a:noFill/>
            </p:spPr>
            <p:txBody>
              <a:bodyPr wrap="square" rtlCol="0">
                <a:normAutofit fontScale="6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rPr>
                  <a:t>-</a:t>
                </a:r>
                <a:endParaRPr kumimoji="0" lang="ko-KR" altLang="en-US"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19" name="TextBox 18"/>
              <p:cNvSpPr txBox="1"/>
              <p:nvPr/>
            </p:nvSpPr>
            <p:spPr>
              <a:xfrm rot="16200000">
                <a:off x="467022" y="1996089"/>
                <a:ext cx="346871" cy="167999"/>
              </a:xfrm>
              <a:prstGeom prst="rect">
                <a:avLst/>
              </a:prstGeom>
              <a:noFill/>
            </p:spPr>
            <p:txBody>
              <a:bodyPr wrap="square" rtlCol="0">
                <a:normAutofit fontScale="6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700" b="1" dirty="0">
                    <a:latin typeface="Arial" panose="020B0604020202020204" pitchFamily="34" charset="0"/>
                    <a:ea typeface="맑은 고딕" panose="020B0503020000020004" pitchFamily="50" charset="-127"/>
                    <a:cs typeface="Arial" panose="020B0604020202020204" pitchFamily="34" charset="0"/>
                  </a:rPr>
                  <a:t>+</a:t>
                </a:r>
                <a:endParaRPr kumimoji="0" lang="ko-KR" altLang="en-US"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cxnSp>
            <p:nvCxnSpPr>
              <p:cNvPr id="20" name="직선 연결선 19"/>
              <p:cNvCxnSpPr/>
              <p:nvPr/>
            </p:nvCxnSpPr>
            <p:spPr>
              <a:xfrm flipH="1">
                <a:off x="550224" y="1115511"/>
                <a:ext cx="0" cy="12279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그룹 29"/>
            <p:cNvGrpSpPr/>
            <p:nvPr/>
          </p:nvGrpSpPr>
          <p:grpSpPr>
            <a:xfrm>
              <a:off x="3840699" y="948548"/>
              <a:ext cx="676800" cy="1489190"/>
              <a:chOff x="3840699" y="948548"/>
              <a:chExt cx="676800" cy="1489190"/>
            </a:xfrm>
          </p:grpSpPr>
          <p:sp>
            <p:nvSpPr>
              <p:cNvPr id="2" name="TextBox 1"/>
              <p:cNvSpPr txBox="1"/>
              <p:nvPr/>
            </p:nvSpPr>
            <p:spPr>
              <a:xfrm>
                <a:off x="3909099" y="948548"/>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rPr>
                  <a:t>Merge</a:t>
                </a:r>
                <a:endParaRPr kumimoji="0" lang="ko-KR" altLang="en-US"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pic>
            <p:nvPicPr>
              <p:cNvPr id="89" name="그림 8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840699" y="1063893"/>
                <a:ext cx="676800" cy="676800"/>
              </a:xfrm>
              <a:prstGeom prst="rect">
                <a:avLst/>
              </a:prstGeom>
            </p:spPr>
          </p:pic>
          <p:pic>
            <p:nvPicPr>
              <p:cNvPr id="112" name="그림 111"/>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840699" y="1760938"/>
                <a:ext cx="676800" cy="676800"/>
              </a:xfrm>
              <a:prstGeom prst="rect">
                <a:avLst/>
              </a:prstGeom>
            </p:spPr>
          </p:pic>
        </p:grpSp>
        <p:grpSp>
          <p:nvGrpSpPr>
            <p:cNvPr id="26" name="그룹 25"/>
            <p:cNvGrpSpPr/>
            <p:nvPr/>
          </p:nvGrpSpPr>
          <p:grpSpPr>
            <a:xfrm>
              <a:off x="1082164" y="948548"/>
              <a:ext cx="676800" cy="1489190"/>
              <a:chOff x="1082164" y="948548"/>
              <a:chExt cx="676800" cy="1489190"/>
            </a:xfrm>
          </p:grpSpPr>
          <p:sp>
            <p:nvSpPr>
              <p:cNvPr id="5" name="TextBox 4"/>
              <p:cNvSpPr txBox="1"/>
              <p:nvPr/>
            </p:nvSpPr>
            <p:spPr>
              <a:xfrm>
                <a:off x="1150564" y="948548"/>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solidFill>
                      <a:srgbClr val="FF0000"/>
                    </a:solidFill>
                    <a:effectLst/>
                    <a:uLnTx/>
                    <a:uFillTx/>
                    <a:latin typeface="Arial" panose="020B0604020202020204" pitchFamily="34" charset="0"/>
                    <a:ea typeface="맑은 고딕" panose="020B0503020000020004" pitchFamily="50" charset="-127"/>
                    <a:cs typeface="Arial" panose="020B0604020202020204" pitchFamily="34" charset="0"/>
                  </a:rPr>
                  <a:t>HNE</a:t>
                </a:r>
                <a:endParaRPr kumimoji="0" lang="ko-KR" altLang="en-US" sz="700" b="1" i="0" u="none" strike="noStrike" kern="1200" cap="none" spc="0" normalizeH="0" baseline="0" noProof="0" dirty="0">
                  <a:ln>
                    <a:noFill/>
                  </a:ln>
                  <a:solidFill>
                    <a:srgbClr val="FF0000"/>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pic>
            <p:nvPicPr>
              <p:cNvPr id="91" name="그림 90"/>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82164" y="1057165"/>
                <a:ext cx="676800" cy="676800"/>
              </a:xfrm>
              <a:prstGeom prst="rect">
                <a:avLst/>
              </a:prstGeom>
            </p:spPr>
          </p:pic>
          <p:pic>
            <p:nvPicPr>
              <p:cNvPr id="114" name="그림 113"/>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82164" y="1760938"/>
                <a:ext cx="676800" cy="676800"/>
              </a:xfrm>
              <a:prstGeom prst="rect">
                <a:avLst/>
              </a:prstGeom>
            </p:spPr>
          </p:pic>
        </p:grpSp>
        <p:grpSp>
          <p:nvGrpSpPr>
            <p:cNvPr id="27" name="그룹 26"/>
            <p:cNvGrpSpPr/>
            <p:nvPr/>
          </p:nvGrpSpPr>
          <p:grpSpPr>
            <a:xfrm>
              <a:off x="1769901" y="948548"/>
              <a:ext cx="676800" cy="1489190"/>
              <a:chOff x="1769901" y="948548"/>
              <a:chExt cx="676800" cy="1489190"/>
            </a:xfrm>
          </p:grpSpPr>
          <p:sp>
            <p:nvSpPr>
              <p:cNvPr id="4" name="TextBox 3"/>
              <p:cNvSpPr txBox="1"/>
              <p:nvPr/>
            </p:nvSpPr>
            <p:spPr>
              <a:xfrm>
                <a:off x="1838301" y="948548"/>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solidFill>
                      <a:srgbClr val="FFC000"/>
                    </a:solidFill>
                    <a:effectLst/>
                    <a:uLnTx/>
                    <a:uFillTx/>
                    <a:latin typeface="Arial" panose="020B0604020202020204" pitchFamily="34" charset="0"/>
                    <a:ea typeface="맑은 고딕" panose="020B0503020000020004" pitchFamily="50" charset="-127"/>
                    <a:cs typeface="Arial" panose="020B0604020202020204" pitchFamily="34" charset="0"/>
                  </a:rPr>
                  <a:t>MPO</a:t>
                </a:r>
                <a:endParaRPr kumimoji="0" lang="ko-KR" altLang="en-US" sz="700" b="1" i="0" u="none" strike="noStrike" kern="1200" cap="none" spc="0" normalizeH="0" baseline="0" noProof="0" dirty="0">
                  <a:ln>
                    <a:noFill/>
                  </a:ln>
                  <a:solidFill>
                    <a:srgbClr val="FFC000"/>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pic>
            <p:nvPicPr>
              <p:cNvPr id="107" name="그림 106"/>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69901" y="1057165"/>
                <a:ext cx="676800" cy="676800"/>
              </a:xfrm>
              <a:prstGeom prst="rect">
                <a:avLst/>
              </a:prstGeom>
            </p:spPr>
          </p:pic>
          <p:pic>
            <p:nvPicPr>
              <p:cNvPr id="115" name="그림 114"/>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69901" y="1760938"/>
                <a:ext cx="676800" cy="676800"/>
              </a:xfrm>
              <a:prstGeom prst="rect">
                <a:avLst/>
              </a:prstGeom>
            </p:spPr>
          </p:pic>
        </p:grpSp>
        <p:grpSp>
          <p:nvGrpSpPr>
            <p:cNvPr id="28" name="그룹 27"/>
            <p:cNvGrpSpPr/>
            <p:nvPr/>
          </p:nvGrpSpPr>
          <p:grpSpPr>
            <a:xfrm>
              <a:off x="2457637" y="948548"/>
              <a:ext cx="676800" cy="1489190"/>
              <a:chOff x="2457637" y="948548"/>
              <a:chExt cx="676800" cy="1489190"/>
            </a:xfrm>
          </p:grpSpPr>
          <p:sp>
            <p:nvSpPr>
              <p:cNvPr id="3" name="TextBox 2"/>
              <p:cNvSpPr txBox="1"/>
              <p:nvPr/>
            </p:nvSpPr>
            <p:spPr>
              <a:xfrm>
                <a:off x="2526037" y="948548"/>
                <a:ext cx="540000" cy="90000"/>
              </a:xfrm>
              <a:prstGeom prst="rect">
                <a:avLst/>
              </a:prstGeom>
              <a:noFill/>
            </p:spPr>
            <p:txBody>
              <a:bodyPr wrap="square" lIns="0" tIns="0" rIns="0" bIns="0" rtlCol="0" anchor="ctr">
                <a:normAutofit fontScale="77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800" b="1" i="0" u="none" strike="noStrike" kern="1200" cap="none" spc="0" normalizeH="0" baseline="0" noProof="0" dirty="0">
                    <a:ln>
                      <a:noFill/>
                    </a:ln>
                    <a:solidFill>
                      <a:srgbClr val="00B050"/>
                    </a:solidFill>
                    <a:effectLst/>
                    <a:uLnTx/>
                    <a:uFillTx/>
                    <a:latin typeface="Arial" panose="020B0604020202020204" pitchFamily="34" charset="0"/>
                    <a:ea typeface="맑은 고딕" panose="020B0503020000020004" pitchFamily="50" charset="-127"/>
                    <a:cs typeface="Arial" panose="020B0604020202020204" pitchFamily="34" charset="0"/>
                  </a:rPr>
                  <a:t>Cit-H3</a:t>
                </a:r>
                <a:endParaRPr kumimoji="0" lang="ko-KR" altLang="en-US" sz="700" b="1" i="0" u="none" strike="noStrike" kern="1200" cap="none" spc="0" normalizeH="0" baseline="0" noProof="0" dirty="0">
                  <a:ln>
                    <a:noFill/>
                  </a:ln>
                  <a:solidFill>
                    <a:srgbClr val="00B050"/>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pic>
            <p:nvPicPr>
              <p:cNvPr id="111" name="그림 110"/>
              <p:cNvPicPr>
                <a:picLocks noChangeAspect="1"/>
              </p:cNvPicPr>
              <p:nvPr/>
            </p:nvPicPr>
            <p:blipFill>
              <a:blip r:embed="rId14" cstate="print">
                <a:extLst>
                  <a:ext uri="{BEBA8EAE-BF5A-486C-A8C5-ECC9F3942E4B}">
                    <a14:imgProps xmlns:a14="http://schemas.microsoft.com/office/drawing/2010/main">
                      <a14:imgLayer r:embed="rId1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457637" y="1057165"/>
                <a:ext cx="676800" cy="676800"/>
              </a:xfrm>
              <a:prstGeom prst="rect">
                <a:avLst/>
              </a:prstGeom>
            </p:spPr>
          </p:pic>
          <p:pic>
            <p:nvPicPr>
              <p:cNvPr id="116" name="그림 115"/>
              <p:cNvPicPr>
                <a:picLocks noChangeAspect="1"/>
              </p:cNvPicPr>
              <p:nvPr/>
            </p:nvPicPr>
            <p:blipFill>
              <a:blip r:embed="rId16" cstate="print">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457637" y="1760938"/>
                <a:ext cx="676800" cy="676800"/>
              </a:xfrm>
              <a:prstGeom prst="rect">
                <a:avLst/>
              </a:prstGeom>
            </p:spPr>
          </p:pic>
        </p:grpSp>
        <p:grpSp>
          <p:nvGrpSpPr>
            <p:cNvPr id="29" name="그룹 28"/>
            <p:cNvGrpSpPr/>
            <p:nvPr/>
          </p:nvGrpSpPr>
          <p:grpSpPr>
            <a:xfrm>
              <a:off x="3151428" y="948548"/>
              <a:ext cx="676800" cy="1489190"/>
              <a:chOff x="3151428" y="948548"/>
              <a:chExt cx="676800" cy="1489190"/>
            </a:xfrm>
          </p:grpSpPr>
          <p:pic>
            <p:nvPicPr>
              <p:cNvPr id="90" name="그림 89"/>
              <p:cNvPicPr>
                <a:picLocks noChangeAspect="1"/>
              </p:cNvPicPr>
              <p:nvPr/>
            </p:nvPicPr>
            <p:blipFill>
              <a:blip r:embed="rId18" cstate="print">
                <a:extLst>
                  <a:ext uri="{BEBA8EAE-BF5A-486C-A8C5-ECC9F3942E4B}">
                    <a14:imgProps xmlns:a14="http://schemas.microsoft.com/office/drawing/2010/main">
                      <a14:imgLayer r:embed="rId1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51428" y="1063893"/>
                <a:ext cx="676800" cy="676800"/>
              </a:xfrm>
              <a:prstGeom prst="rect">
                <a:avLst/>
              </a:prstGeom>
            </p:spPr>
          </p:pic>
          <p:pic>
            <p:nvPicPr>
              <p:cNvPr id="113" name="그림 112"/>
              <p:cNvPicPr>
                <a:picLocks noChangeAspect="1"/>
              </p:cNvPicPr>
              <p:nvPr/>
            </p:nvPicPr>
            <p:blipFill>
              <a:blip r:embed="rId20" cstate="print">
                <a:extLst>
                  <a:ext uri="{BEBA8EAE-BF5A-486C-A8C5-ECC9F3942E4B}">
                    <a14:imgProps xmlns:a14="http://schemas.microsoft.com/office/drawing/2010/main">
                      <a14:imgLayer r:embed="rId2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51428" y="1760938"/>
                <a:ext cx="676800" cy="676800"/>
              </a:xfrm>
              <a:prstGeom prst="rect">
                <a:avLst/>
              </a:prstGeom>
            </p:spPr>
          </p:pic>
          <p:sp>
            <p:nvSpPr>
              <p:cNvPr id="6" name="TextBox 5"/>
              <p:cNvSpPr txBox="1"/>
              <p:nvPr/>
            </p:nvSpPr>
            <p:spPr>
              <a:xfrm>
                <a:off x="3219828" y="948548"/>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solidFill>
                      <a:srgbClr val="0000FF"/>
                    </a:solidFill>
                    <a:effectLst/>
                    <a:uLnTx/>
                    <a:uFillTx/>
                    <a:latin typeface="Arial" panose="020B0604020202020204" pitchFamily="34" charset="0"/>
                    <a:ea typeface="맑은 고딕" panose="020B0503020000020004" pitchFamily="50" charset="-127"/>
                    <a:cs typeface="Arial" panose="020B0604020202020204" pitchFamily="34" charset="0"/>
                  </a:rPr>
                  <a:t>Hoechst</a:t>
                </a:r>
                <a:endParaRPr kumimoji="0" lang="ko-KR" altLang="en-US" sz="700" b="1" i="0" u="none" strike="noStrike" kern="1200" cap="none" spc="0" normalizeH="0" baseline="0" noProof="0" dirty="0">
                  <a:ln>
                    <a:noFill/>
                  </a:ln>
                  <a:solidFill>
                    <a:srgbClr val="0000FF"/>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grpSp>
        <p:nvGrpSpPr>
          <p:cNvPr id="9" name="그룹 8"/>
          <p:cNvGrpSpPr>
            <a:grpSpLocks noChangeAspect="1"/>
          </p:cNvGrpSpPr>
          <p:nvPr/>
        </p:nvGrpSpPr>
        <p:grpSpPr>
          <a:xfrm>
            <a:off x="795450" y="2800727"/>
            <a:ext cx="3260143" cy="1296000"/>
            <a:chOff x="795449" y="3025003"/>
            <a:chExt cx="3716950" cy="1477593"/>
          </a:xfrm>
        </p:grpSpPr>
        <p:grpSp>
          <p:nvGrpSpPr>
            <p:cNvPr id="16" name="그룹 15"/>
            <p:cNvGrpSpPr/>
            <p:nvPr/>
          </p:nvGrpSpPr>
          <p:grpSpPr>
            <a:xfrm>
              <a:off x="3834455" y="3025003"/>
              <a:ext cx="677944" cy="1477593"/>
              <a:chOff x="3834455" y="3101203"/>
              <a:chExt cx="677944" cy="1477593"/>
            </a:xfrm>
          </p:grpSpPr>
          <p:pic>
            <p:nvPicPr>
              <p:cNvPr id="129" name="그림 128"/>
              <p:cNvPicPr>
                <a:picLocks noChangeAspect="1"/>
              </p:cNvPicPr>
              <p:nvPr/>
            </p:nvPicPr>
            <p:blipFill>
              <a:blip r:embed="rId22" cstate="print">
                <a:extLst>
                  <a:ext uri="{BEBA8EAE-BF5A-486C-A8C5-ECC9F3942E4B}">
                    <a14:imgProps xmlns:a14="http://schemas.microsoft.com/office/drawing/2010/main">
                      <a14:imgLayer r:embed="rId2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834455" y="3203596"/>
                <a:ext cx="677944" cy="677944"/>
              </a:xfrm>
              <a:prstGeom prst="rect">
                <a:avLst/>
              </a:prstGeom>
            </p:spPr>
          </p:pic>
          <p:pic>
            <p:nvPicPr>
              <p:cNvPr id="134" name="그림 133"/>
              <p:cNvPicPr>
                <a:picLocks noChangeAspect="1"/>
              </p:cNvPicPr>
              <p:nvPr/>
            </p:nvPicPr>
            <p:blipFill>
              <a:blip r:embed="rId24" cstate="print">
                <a:extLst>
                  <a:ext uri="{BEBA8EAE-BF5A-486C-A8C5-ECC9F3942E4B}">
                    <a14:imgProps xmlns:a14="http://schemas.microsoft.com/office/drawing/2010/main">
                      <a14:imgLayer r:embed="rId2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834455" y="3900852"/>
                <a:ext cx="677944" cy="677944"/>
              </a:xfrm>
              <a:prstGeom prst="rect">
                <a:avLst/>
              </a:prstGeom>
            </p:spPr>
          </p:pic>
          <p:sp>
            <p:nvSpPr>
              <p:cNvPr id="118" name="TextBox 117"/>
              <p:cNvSpPr txBox="1"/>
              <p:nvPr/>
            </p:nvSpPr>
            <p:spPr>
              <a:xfrm>
                <a:off x="3907604" y="3101203"/>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rPr>
                  <a:t>Merge</a:t>
                </a:r>
                <a:endParaRPr kumimoji="0" lang="ko-KR" altLang="en-US"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nvGrpSpPr>
            <p:cNvPr id="15" name="그룹 14"/>
            <p:cNvGrpSpPr/>
            <p:nvPr/>
          </p:nvGrpSpPr>
          <p:grpSpPr>
            <a:xfrm>
              <a:off x="2451393" y="3025003"/>
              <a:ext cx="677944" cy="1477593"/>
              <a:chOff x="2445298" y="3101203"/>
              <a:chExt cx="677944" cy="1477593"/>
            </a:xfrm>
          </p:grpSpPr>
          <p:pic>
            <p:nvPicPr>
              <p:cNvPr id="132" name="그림 131"/>
              <p:cNvPicPr>
                <a:picLocks noChangeAspect="1"/>
              </p:cNvPicPr>
              <p:nvPr/>
            </p:nvPicPr>
            <p:blipFill>
              <a:blip r:embed="rId26" cstate="print">
                <a:extLst>
                  <a:ext uri="{BEBA8EAE-BF5A-486C-A8C5-ECC9F3942E4B}">
                    <a14:imgProps xmlns:a14="http://schemas.microsoft.com/office/drawing/2010/main">
                      <a14:imgLayer r:embed="rId2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445298" y="3203596"/>
                <a:ext cx="677944" cy="677944"/>
              </a:xfrm>
              <a:prstGeom prst="rect">
                <a:avLst/>
              </a:prstGeom>
            </p:spPr>
          </p:pic>
          <p:pic>
            <p:nvPicPr>
              <p:cNvPr id="137" name="그림 136"/>
              <p:cNvPicPr>
                <a:picLocks noChangeAspect="1"/>
              </p:cNvPicPr>
              <p:nvPr/>
            </p:nvPicPr>
            <p:blipFill>
              <a:blip r:embed="rId28" cstate="print">
                <a:extLst>
                  <a:ext uri="{BEBA8EAE-BF5A-486C-A8C5-ECC9F3942E4B}">
                    <a14:imgProps xmlns:a14="http://schemas.microsoft.com/office/drawing/2010/main">
                      <a14:imgLayer r:embed="rId2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445298" y="3900852"/>
                <a:ext cx="677944" cy="677944"/>
              </a:xfrm>
              <a:prstGeom prst="rect">
                <a:avLst/>
              </a:prstGeom>
            </p:spPr>
          </p:pic>
          <p:sp>
            <p:nvSpPr>
              <p:cNvPr id="119" name="TextBox 118"/>
              <p:cNvSpPr txBox="1"/>
              <p:nvPr/>
            </p:nvSpPr>
            <p:spPr>
              <a:xfrm>
                <a:off x="2514270" y="3101203"/>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err="1">
                    <a:ln>
                      <a:noFill/>
                    </a:ln>
                    <a:solidFill>
                      <a:srgbClr val="00B050"/>
                    </a:solidFill>
                    <a:effectLst/>
                    <a:uLnTx/>
                    <a:uFillTx/>
                    <a:latin typeface="Arial" panose="020B0604020202020204" pitchFamily="34" charset="0"/>
                    <a:ea typeface="맑은 고딕" panose="020B0503020000020004" pitchFamily="50" charset="-127"/>
                    <a:cs typeface="Arial" panose="020B0604020202020204" pitchFamily="34" charset="0"/>
                  </a:rPr>
                  <a:t>SytoxGreen</a:t>
                </a:r>
                <a:endParaRPr kumimoji="0" lang="ko-KR" altLang="en-US" sz="700" b="1" i="0" u="none" strike="noStrike" kern="1200" cap="none" spc="0" normalizeH="0" baseline="0" noProof="0" dirty="0">
                  <a:ln>
                    <a:noFill/>
                  </a:ln>
                  <a:solidFill>
                    <a:srgbClr val="00B050"/>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nvGrpSpPr>
            <p:cNvPr id="18" name="그룹 17"/>
            <p:cNvGrpSpPr/>
            <p:nvPr/>
          </p:nvGrpSpPr>
          <p:grpSpPr>
            <a:xfrm>
              <a:off x="1763657" y="3025003"/>
              <a:ext cx="677944" cy="1477593"/>
              <a:chOff x="1751465" y="3101203"/>
              <a:chExt cx="677944" cy="1477593"/>
            </a:xfrm>
          </p:grpSpPr>
          <p:pic>
            <p:nvPicPr>
              <p:cNvPr id="133" name="그림 132"/>
              <p:cNvPicPr>
                <a:picLocks noChangeAspect="1"/>
              </p:cNvPicPr>
              <p:nvPr/>
            </p:nvPicPr>
            <p:blipFill>
              <a:blip r:embed="rId30" cstate="print">
                <a:extLst>
                  <a:ext uri="{BEBA8EAE-BF5A-486C-A8C5-ECC9F3942E4B}">
                    <a14:imgProps xmlns:a14="http://schemas.microsoft.com/office/drawing/2010/main">
                      <a14:imgLayer r:embed="rId3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51465" y="3203596"/>
                <a:ext cx="677944" cy="677944"/>
              </a:xfrm>
              <a:prstGeom prst="rect">
                <a:avLst/>
              </a:prstGeom>
            </p:spPr>
          </p:pic>
          <p:pic>
            <p:nvPicPr>
              <p:cNvPr id="138" name="그림 137"/>
              <p:cNvPicPr>
                <a:picLocks noChangeAspect="1"/>
              </p:cNvPicPr>
              <p:nvPr/>
            </p:nvPicPr>
            <p:blipFill>
              <a:blip r:embed="rId32" cstate="print">
                <a:extLst>
                  <a:ext uri="{BEBA8EAE-BF5A-486C-A8C5-ECC9F3942E4B}">
                    <a14:imgProps xmlns:a14="http://schemas.microsoft.com/office/drawing/2010/main">
                      <a14:imgLayer r:embed="rId3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751465" y="3900852"/>
                <a:ext cx="677944" cy="677944"/>
              </a:xfrm>
              <a:prstGeom prst="rect">
                <a:avLst/>
              </a:prstGeom>
            </p:spPr>
          </p:pic>
          <p:sp>
            <p:nvSpPr>
              <p:cNvPr id="120" name="TextBox 119"/>
              <p:cNvSpPr txBox="1"/>
              <p:nvPr/>
            </p:nvSpPr>
            <p:spPr>
              <a:xfrm>
                <a:off x="1820437" y="3101203"/>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solidFill>
                      <a:srgbClr val="FFC000"/>
                    </a:solidFill>
                    <a:effectLst/>
                    <a:uLnTx/>
                    <a:uFillTx/>
                    <a:latin typeface="Arial" panose="020B0604020202020204" pitchFamily="34" charset="0"/>
                    <a:ea typeface="맑은 고딕" panose="020B0503020000020004" pitchFamily="50" charset="-127"/>
                    <a:cs typeface="Arial" panose="020B0604020202020204" pitchFamily="34" charset="0"/>
                  </a:rPr>
                  <a:t>MPO</a:t>
                </a:r>
                <a:endParaRPr kumimoji="0" lang="ko-KR" altLang="en-US" sz="700" b="1" i="0" u="none" strike="noStrike" kern="1200" cap="none" spc="0" normalizeH="0" baseline="0" noProof="0" dirty="0">
                  <a:ln>
                    <a:noFill/>
                  </a:ln>
                  <a:solidFill>
                    <a:srgbClr val="FFC000"/>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nvGrpSpPr>
            <p:cNvPr id="25" name="그룹 24"/>
            <p:cNvGrpSpPr/>
            <p:nvPr/>
          </p:nvGrpSpPr>
          <p:grpSpPr>
            <a:xfrm>
              <a:off x="1075920" y="3025003"/>
              <a:ext cx="677944" cy="1477593"/>
              <a:chOff x="1057632" y="3101203"/>
              <a:chExt cx="677944" cy="1477593"/>
            </a:xfrm>
          </p:grpSpPr>
          <p:pic>
            <p:nvPicPr>
              <p:cNvPr id="131" name="그림 130"/>
              <p:cNvPicPr>
                <a:picLocks noChangeAspect="1"/>
              </p:cNvPicPr>
              <p:nvPr/>
            </p:nvPicPr>
            <p:blipFill>
              <a:blip r:embed="rId34" cstate="print">
                <a:extLst>
                  <a:ext uri="{BEBA8EAE-BF5A-486C-A8C5-ECC9F3942E4B}">
                    <a14:imgProps xmlns:a14="http://schemas.microsoft.com/office/drawing/2010/main">
                      <a14:imgLayer r:embed="rId3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57632" y="3203596"/>
                <a:ext cx="677944" cy="677944"/>
              </a:xfrm>
              <a:prstGeom prst="rect">
                <a:avLst/>
              </a:prstGeom>
            </p:spPr>
          </p:pic>
          <p:pic>
            <p:nvPicPr>
              <p:cNvPr id="136" name="그림 135"/>
              <p:cNvPicPr>
                <a:picLocks noChangeAspect="1"/>
              </p:cNvPicPr>
              <p:nvPr/>
            </p:nvPicPr>
            <p:blipFill>
              <a:blip r:embed="rId36" cstate="print">
                <a:extLst>
                  <a:ext uri="{BEBA8EAE-BF5A-486C-A8C5-ECC9F3942E4B}">
                    <a14:imgProps xmlns:a14="http://schemas.microsoft.com/office/drawing/2010/main">
                      <a14:imgLayer r:embed="rId3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57632" y="3900852"/>
                <a:ext cx="677944" cy="677944"/>
              </a:xfrm>
              <a:prstGeom prst="rect">
                <a:avLst/>
              </a:prstGeom>
            </p:spPr>
          </p:pic>
          <p:sp>
            <p:nvSpPr>
              <p:cNvPr id="121" name="TextBox 120"/>
              <p:cNvSpPr txBox="1"/>
              <p:nvPr/>
            </p:nvSpPr>
            <p:spPr>
              <a:xfrm>
                <a:off x="1126604" y="3101203"/>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solidFill>
                      <a:srgbClr val="FF0000"/>
                    </a:solidFill>
                    <a:effectLst/>
                    <a:uLnTx/>
                    <a:uFillTx/>
                    <a:latin typeface="Arial" panose="020B0604020202020204" pitchFamily="34" charset="0"/>
                    <a:ea typeface="맑은 고딕" panose="020B0503020000020004" pitchFamily="50" charset="-127"/>
                    <a:cs typeface="Arial" panose="020B0604020202020204" pitchFamily="34" charset="0"/>
                  </a:rPr>
                  <a:t>HNE</a:t>
                </a:r>
                <a:endParaRPr kumimoji="0" lang="ko-KR" altLang="en-US" sz="700" b="1" i="0" u="none" strike="noStrike" kern="1200" cap="none" spc="0" normalizeH="0" baseline="0" noProof="0" dirty="0">
                  <a:ln>
                    <a:noFill/>
                  </a:ln>
                  <a:solidFill>
                    <a:srgbClr val="FF0000"/>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nvGrpSpPr>
            <p:cNvPr id="17" name="그룹 16"/>
            <p:cNvGrpSpPr/>
            <p:nvPr/>
          </p:nvGrpSpPr>
          <p:grpSpPr>
            <a:xfrm>
              <a:off x="3145184" y="3025003"/>
              <a:ext cx="677944" cy="1477593"/>
              <a:chOff x="3145184" y="3101203"/>
              <a:chExt cx="677944" cy="1477593"/>
            </a:xfrm>
          </p:grpSpPr>
          <p:pic>
            <p:nvPicPr>
              <p:cNvPr id="130" name="그림 129"/>
              <p:cNvPicPr>
                <a:picLocks noChangeAspect="1"/>
              </p:cNvPicPr>
              <p:nvPr/>
            </p:nvPicPr>
            <p:blipFill>
              <a:blip r:embed="rId38" cstate="print">
                <a:extLst>
                  <a:ext uri="{BEBA8EAE-BF5A-486C-A8C5-ECC9F3942E4B}">
                    <a14:imgProps xmlns:a14="http://schemas.microsoft.com/office/drawing/2010/main">
                      <a14:imgLayer r:embed="rId3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45184" y="3203596"/>
                <a:ext cx="677944" cy="677944"/>
              </a:xfrm>
              <a:prstGeom prst="rect">
                <a:avLst/>
              </a:prstGeom>
            </p:spPr>
          </p:pic>
          <p:pic>
            <p:nvPicPr>
              <p:cNvPr id="135" name="그림 134"/>
              <p:cNvPicPr>
                <a:picLocks noChangeAspect="1"/>
              </p:cNvPicPr>
              <p:nvPr/>
            </p:nvPicPr>
            <p:blipFill>
              <a:blip r:embed="rId40" cstate="print">
                <a:extLst>
                  <a:ext uri="{BEBA8EAE-BF5A-486C-A8C5-ECC9F3942E4B}">
                    <a14:imgProps xmlns:a14="http://schemas.microsoft.com/office/drawing/2010/main">
                      <a14:imgLayer r:embed="rId4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45184" y="3900852"/>
                <a:ext cx="677944" cy="677944"/>
              </a:xfrm>
              <a:prstGeom prst="rect">
                <a:avLst/>
              </a:prstGeom>
            </p:spPr>
          </p:pic>
          <p:sp>
            <p:nvSpPr>
              <p:cNvPr id="122" name="TextBox 121"/>
              <p:cNvSpPr txBox="1"/>
              <p:nvPr/>
            </p:nvSpPr>
            <p:spPr>
              <a:xfrm>
                <a:off x="3214156" y="3101203"/>
                <a:ext cx="540000" cy="90000"/>
              </a:xfrm>
              <a:prstGeom prst="rect">
                <a:avLst/>
              </a:prstGeom>
              <a:noFill/>
            </p:spPr>
            <p:txBody>
              <a:bodyPr wrap="square" lIns="0" tIns="0" rIns="0" bIns="0" rtlCol="0" anchor="ctr">
                <a:normAutofit fontScale="9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solidFill>
                      <a:srgbClr val="0000FF"/>
                    </a:solidFill>
                    <a:effectLst/>
                    <a:uLnTx/>
                    <a:uFillTx/>
                    <a:latin typeface="Arial" panose="020B0604020202020204" pitchFamily="34" charset="0"/>
                    <a:ea typeface="맑은 고딕" panose="020B0503020000020004" pitchFamily="50" charset="-127"/>
                    <a:cs typeface="Arial" panose="020B0604020202020204" pitchFamily="34" charset="0"/>
                  </a:rPr>
                  <a:t>Hoechst</a:t>
                </a:r>
                <a:endParaRPr kumimoji="0" lang="ko-KR" altLang="en-US" sz="700" b="1" i="0" u="none" strike="noStrike" kern="1200" cap="none" spc="0" normalizeH="0" baseline="0" noProof="0" dirty="0">
                  <a:ln>
                    <a:noFill/>
                  </a:ln>
                  <a:solidFill>
                    <a:srgbClr val="0000FF"/>
                  </a:solidFill>
                  <a:effectLst/>
                  <a:uLnTx/>
                  <a:uFillTx/>
                  <a:latin typeface="Arial" panose="020B0604020202020204" pitchFamily="34" charset="0"/>
                  <a:ea typeface="맑은 고딕" panose="020B0503020000020004" pitchFamily="50" charset="-127"/>
                  <a:cs typeface="Arial" panose="020B0604020202020204" pitchFamily="34" charset="0"/>
                </a:endParaRPr>
              </a:p>
            </p:txBody>
          </p:sp>
        </p:grpSp>
        <p:grpSp>
          <p:nvGrpSpPr>
            <p:cNvPr id="65" name="그룹 64"/>
            <p:cNvGrpSpPr/>
            <p:nvPr/>
          </p:nvGrpSpPr>
          <p:grpSpPr>
            <a:xfrm>
              <a:off x="795449" y="3201130"/>
              <a:ext cx="319542" cy="1227992"/>
              <a:chOff x="404915" y="1115511"/>
              <a:chExt cx="319542" cy="1227992"/>
            </a:xfrm>
          </p:grpSpPr>
          <p:sp>
            <p:nvSpPr>
              <p:cNvPr id="66" name="TextBox 65"/>
              <p:cNvSpPr txBox="1"/>
              <p:nvPr/>
            </p:nvSpPr>
            <p:spPr>
              <a:xfrm rot="16200000">
                <a:off x="-54164" y="1645508"/>
                <a:ext cx="1086157" cy="167999"/>
              </a:xfrm>
              <a:prstGeom prst="rect">
                <a:avLst/>
              </a:prstGeom>
              <a:noFill/>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6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rPr>
                  <a:t>MSU (500ug/ml)</a:t>
                </a:r>
                <a:endParaRPr kumimoji="0" lang="ko-KR" altLang="en-US" sz="6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67" name="TextBox 66"/>
              <p:cNvSpPr txBox="1"/>
              <p:nvPr/>
            </p:nvSpPr>
            <p:spPr>
              <a:xfrm rot="16200000">
                <a:off x="448147" y="1314210"/>
                <a:ext cx="346871" cy="167999"/>
              </a:xfrm>
              <a:prstGeom prst="rect">
                <a:avLst/>
              </a:prstGeom>
              <a:noFill/>
            </p:spPr>
            <p:txBody>
              <a:bodyPr wrap="square" rtlCol="0">
                <a:normAutofit fontScale="6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rPr>
                  <a:t>-</a:t>
                </a:r>
                <a:endParaRPr kumimoji="0" lang="ko-KR" altLang="en-US"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sp>
            <p:nvSpPr>
              <p:cNvPr id="68" name="TextBox 67"/>
              <p:cNvSpPr txBox="1"/>
              <p:nvPr/>
            </p:nvSpPr>
            <p:spPr>
              <a:xfrm rot="16200000">
                <a:off x="467022" y="1996089"/>
                <a:ext cx="346871" cy="167999"/>
              </a:xfrm>
              <a:prstGeom prst="rect">
                <a:avLst/>
              </a:prstGeom>
              <a:noFill/>
            </p:spPr>
            <p:txBody>
              <a:bodyPr wrap="square" rtlCol="0">
                <a:normAutofit fontScale="62500" lnSpcReduction="200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ko-KR" sz="700" b="1" dirty="0">
                    <a:latin typeface="Arial" panose="020B0604020202020204" pitchFamily="34" charset="0"/>
                    <a:ea typeface="맑은 고딕" panose="020B0503020000020004" pitchFamily="50" charset="-127"/>
                    <a:cs typeface="Arial" panose="020B0604020202020204" pitchFamily="34" charset="0"/>
                  </a:rPr>
                  <a:t>+</a:t>
                </a:r>
                <a:endParaRPr kumimoji="0" lang="ko-KR" altLang="en-US" sz="700" b="1" i="0" u="none" strike="noStrike" kern="1200" cap="none" spc="0" normalizeH="0" baseline="0" noProof="0" dirty="0">
                  <a:ln>
                    <a:noFill/>
                  </a:ln>
                  <a:effectLst/>
                  <a:uLnTx/>
                  <a:uFillTx/>
                  <a:latin typeface="Arial" panose="020B0604020202020204" pitchFamily="34" charset="0"/>
                  <a:ea typeface="맑은 고딕" panose="020B0503020000020004" pitchFamily="50" charset="-127"/>
                  <a:cs typeface="Arial" panose="020B0604020202020204" pitchFamily="34" charset="0"/>
                </a:endParaRPr>
              </a:p>
            </p:txBody>
          </p:sp>
          <p:cxnSp>
            <p:nvCxnSpPr>
              <p:cNvPr id="69" name="직선 연결선 68"/>
              <p:cNvCxnSpPr/>
              <p:nvPr/>
            </p:nvCxnSpPr>
            <p:spPr>
              <a:xfrm flipH="1">
                <a:off x="550224" y="1115511"/>
                <a:ext cx="0" cy="12279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8" name="TextBox 57"/>
          <p:cNvSpPr txBox="1"/>
          <p:nvPr/>
        </p:nvSpPr>
        <p:spPr>
          <a:xfrm>
            <a:off x="32680" y="55804"/>
            <a:ext cx="5648819" cy="249299"/>
          </a:xfrm>
          <a:prstGeom prst="rect">
            <a:avLst/>
          </a:prstGeom>
          <a:noFill/>
        </p:spPr>
        <p:txBody>
          <a:bodyPr wrap="square" rtlCol="0">
            <a:spAutoFit/>
          </a:bodyPr>
          <a:lstStyle/>
          <a:p>
            <a:pPr defTabSz="777240">
              <a:defRPr/>
            </a:pPr>
            <a:r>
              <a:rPr lang="sv-SE" sz="1020" dirty="0">
                <a:solidFill>
                  <a:prstClr val="black"/>
                </a:solidFill>
                <a:latin typeface="Arial" panose="020B0604020202020204" pitchFamily="34" charset="0"/>
                <a:cs typeface="Arial" panose="020B0604020202020204" pitchFamily="34" charset="0"/>
              </a:rPr>
              <a:t>SUPPLEMENTARY </a:t>
            </a:r>
            <a:r>
              <a:rPr lang="en-US" sz="1020" dirty="0">
                <a:solidFill>
                  <a:prstClr val="black"/>
                </a:solidFill>
                <a:latin typeface="Arial" panose="020B0604020202020204" pitchFamily="34" charset="0"/>
                <a:cs typeface="Arial" panose="020B0604020202020204" pitchFamily="34" charset="0"/>
              </a:rPr>
              <a:t>FIGURE</a:t>
            </a:r>
            <a:r>
              <a:rPr lang="sv-SE" sz="1020" dirty="0">
                <a:solidFill>
                  <a:prstClr val="black"/>
                </a:solidFill>
                <a:latin typeface="Arial" panose="020B0604020202020204" pitchFamily="34" charset="0"/>
                <a:cs typeface="Arial" panose="020B0604020202020204" pitchFamily="34" charset="0"/>
              </a:rPr>
              <a:t> 2</a:t>
            </a:r>
          </a:p>
        </p:txBody>
      </p:sp>
      <p:sp>
        <p:nvSpPr>
          <p:cNvPr id="11" name="직사각형 10"/>
          <p:cNvSpPr/>
          <p:nvPr/>
        </p:nvSpPr>
        <p:spPr>
          <a:xfrm>
            <a:off x="424466" y="4459677"/>
            <a:ext cx="6120000" cy="1015663"/>
          </a:xfrm>
          <a:prstGeom prst="rect">
            <a:avLst/>
          </a:prstGeom>
        </p:spPr>
        <p:txBody>
          <a:bodyPr wrap="square">
            <a:spAutoFit/>
          </a:bodyPr>
          <a:lstStyle/>
          <a:p>
            <a:r>
              <a:rPr lang="en-GB" altLang="ko-KR" sz="1200" b="1" dirty="0">
                <a:latin typeface="Times New Roman" panose="02020603050405020304" pitchFamily="18" charset="0"/>
                <a:cs typeface="Times New Roman" panose="02020603050405020304" pitchFamily="18" charset="0"/>
              </a:rPr>
              <a:t>Supplementary Figure 2.</a:t>
            </a:r>
            <a:r>
              <a:rPr lang="en-GB" altLang="ko-KR" sz="1200" dirty="0">
                <a:latin typeface="Times New Roman" panose="02020603050405020304" pitchFamily="18" charset="0"/>
                <a:cs typeface="Times New Roman" panose="02020603050405020304" pitchFamily="18" charset="0"/>
              </a:rPr>
              <a:t> MSU crystal-induced NET formation. Healthy neutrophils were incubated with MSU crystals (500 µg/ml) for 4 h and then checked for the expression of neutrophil elastase (red), myeloperoxidase (yellow), and </a:t>
            </a:r>
            <a:r>
              <a:rPr lang="en-GB" altLang="ko-KR" sz="1200" dirty="0" err="1">
                <a:latin typeface="Times New Roman" panose="02020603050405020304" pitchFamily="18" charset="0"/>
                <a:cs typeface="Times New Roman" panose="02020603050405020304" pitchFamily="18" charset="0"/>
              </a:rPr>
              <a:t>citrullinated</a:t>
            </a:r>
            <a:r>
              <a:rPr lang="en-GB" altLang="ko-KR" sz="1200" dirty="0">
                <a:latin typeface="Times New Roman" panose="02020603050405020304" pitchFamily="18" charset="0"/>
                <a:cs typeface="Times New Roman" panose="02020603050405020304" pitchFamily="18" charset="0"/>
              </a:rPr>
              <a:t> histone H3 (green) (a) or SYTOX Green (b). DNA was stained with Hoechst 33342 (blue). NET formation was visualized using immunofluorescent confocal microscopy. Magnification 40x</a:t>
            </a:r>
            <a:r>
              <a:rPr lang="en-GB" altLang="ko-KR" sz="1200" dirty="0" smtClean="0">
                <a:latin typeface="Times New Roman" panose="02020603050405020304" pitchFamily="18" charset="0"/>
                <a:cs typeface="Times New Roman" panose="02020603050405020304" pitchFamily="18" charset="0"/>
              </a:rPr>
              <a:t>.</a:t>
            </a:r>
            <a:endParaRPr lang="ko-KR" altLang="ko-K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339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a:grpSpLocks noChangeAspect="1"/>
          </p:cNvGrpSpPr>
          <p:nvPr/>
        </p:nvGrpSpPr>
        <p:grpSpPr>
          <a:xfrm>
            <a:off x="776263" y="888487"/>
            <a:ext cx="1628588" cy="1728000"/>
            <a:chOff x="972156" y="5854410"/>
            <a:chExt cx="1492872" cy="1618999"/>
          </a:xfrm>
        </p:grpSpPr>
        <p:grpSp>
          <p:nvGrpSpPr>
            <p:cNvPr id="4" name="그룹 3"/>
            <p:cNvGrpSpPr/>
            <p:nvPr/>
          </p:nvGrpSpPr>
          <p:grpSpPr>
            <a:xfrm>
              <a:off x="972156" y="6051406"/>
              <a:ext cx="1492872" cy="1422003"/>
              <a:chOff x="972156" y="6051406"/>
              <a:chExt cx="1492872" cy="1422003"/>
            </a:xfrm>
          </p:grpSpPr>
          <p:grpSp>
            <p:nvGrpSpPr>
              <p:cNvPr id="17" name="그룹 16"/>
              <p:cNvGrpSpPr>
                <a:grpSpLocks noChangeAspect="1"/>
              </p:cNvGrpSpPr>
              <p:nvPr/>
            </p:nvGrpSpPr>
            <p:grpSpPr>
              <a:xfrm>
                <a:off x="1358894" y="6093776"/>
                <a:ext cx="1106134" cy="1105200"/>
                <a:chOff x="779463" y="6035675"/>
                <a:chExt cx="1881188" cy="1879600"/>
              </a:xfrm>
            </p:grpSpPr>
            <p:sp>
              <p:nvSpPr>
                <p:cNvPr id="31" name="Line 219"/>
                <p:cNvSpPr>
                  <a:spLocks noChangeShapeType="1"/>
                </p:cNvSpPr>
                <p:nvPr/>
              </p:nvSpPr>
              <p:spPr bwMode="auto">
                <a:xfrm>
                  <a:off x="828676" y="7866063"/>
                  <a:ext cx="1831975"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2" name="Line 220"/>
                <p:cNvSpPr>
                  <a:spLocks noChangeShapeType="1"/>
                </p:cNvSpPr>
                <p:nvPr/>
              </p:nvSpPr>
              <p:spPr bwMode="auto">
                <a:xfrm flipV="1">
                  <a:off x="1058863" y="7866063"/>
                  <a:ext cx="0" cy="492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3" name="Line 221"/>
                <p:cNvSpPr>
                  <a:spLocks noChangeShapeType="1"/>
                </p:cNvSpPr>
                <p:nvPr/>
              </p:nvSpPr>
              <p:spPr bwMode="auto">
                <a:xfrm flipV="1">
                  <a:off x="1401763" y="7866063"/>
                  <a:ext cx="0" cy="492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4" name="Line 222"/>
                <p:cNvSpPr>
                  <a:spLocks noChangeShapeType="1"/>
                </p:cNvSpPr>
                <p:nvPr/>
              </p:nvSpPr>
              <p:spPr bwMode="auto">
                <a:xfrm flipV="1">
                  <a:off x="1744663" y="7866063"/>
                  <a:ext cx="0" cy="492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5" name="Line 223"/>
                <p:cNvSpPr>
                  <a:spLocks noChangeShapeType="1"/>
                </p:cNvSpPr>
                <p:nvPr/>
              </p:nvSpPr>
              <p:spPr bwMode="auto">
                <a:xfrm flipV="1">
                  <a:off x="2087563" y="7866063"/>
                  <a:ext cx="0" cy="492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6" name="Line 224"/>
                <p:cNvSpPr>
                  <a:spLocks noChangeShapeType="1"/>
                </p:cNvSpPr>
                <p:nvPr/>
              </p:nvSpPr>
              <p:spPr bwMode="auto">
                <a:xfrm flipV="1">
                  <a:off x="2430463" y="7866063"/>
                  <a:ext cx="0" cy="49212"/>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7" name="Line 229"/>
                <p:cNvSpPr>
                  <a:spLocks noChangeShapeType="1"/>
                </p:cNvSpPr>
                <p:nvPr/>
              </p:nvSpPr>
              <p:spPr bwMode="auto">
                <a:xfrm flipV="1">
                  <a:off x="830263" y="6342063"/>
                  <a:ext cx="0" cy="15255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8" name="Line 230"/>
                <p:cNvSpPr>
                  <a:spLocks noChangeShapeType="1"/>
                </p:cNvSpPr>
                <p:nvPr/>
              </p:nvSpPr>
              <p:spPr bwMode="auto">
                <a:xfrm flipV="1">
                  <a:off x="784226" y="6296025"/>
                  <a:ext cx="90488" cy="92075"/>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39" name="Line 231"/>
                <p:cNvSpPr>
                  <a:spLocks noChangeShapeType="1"/>
                </p:cNvSpPr>
                <p:nvPr/>
              </p:nvSpPr>
              <p:spPr bwMode="auto">
                <a:xfrm flipH="1">
                  <a:off x="779463" y="7866063"/>
                  <a:ext cx="508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0" name="Line 232"/>
                <p:cNvSpPr>
                  <a:spLocks noChangeShapeType="1"/>
                </p:cNvSpPr>
                <p:nvPr/>
              </p:nvSpPr>
              <p:spPr bwMode="auto">
                <a:xfrm flipH="1">
                  <a:off x="779463" y="7358063"/>
                  <a:ext cx="508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1" name="Line 233"/>
                <p:cNvSpPr>
                  <a:spLocks noChangeShapeType="1"/>
                </p:cNvSpPr>
                <p:nvPr/>
              </p:nvSpPr>
              <p:spPr bwMode="auto">
                <a:xfrm flipH="1">
                  <a:off x="779463" y="6851650"/>
                  <a:ext cx="508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2" name="Line 234"/>
                <p:cNvSpPr>
                  <a:spLocks noChangeShapeType="1"/>
                </p:cNvSpPr>
                <p:nvPr/>
              </p:nvSpPr>
              <p:spPr bwMode="auto">
                <a:xfrm flipH="1">
                  <a:off x="779463" y="6345238"/>
                  <a:ext cx="508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3" name="Line 237"/>
                <p:cNvSpPr>
                  <a:spLocks noChangeShapeType="1"/>
                </p:cNvSpPr>
                <p:nvPr/>
              </p:nvSpPr>
              <p:spPr bwMode="auto">
                <a:xfrm flipV="1">
                  <a:off x="830263" y="6035675"/>
                  <a:ext cx="0" cy="17145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4" name="Line 238"/>
                <p:cNvSpPr>
                  <a:spLocks noChangeShapeType="1"/>
                </p:cNvSpPr>
                <p:nvPr/>
              </p:nvSpPr>
              <p:spPr bwMode="auto">
                <a:xfrm flipV="1">
                  <a:off x="784226" y="6162675"/>
                  <a:ext cx="90488" cy="90487"/>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5" name="Line 239"/>
                <p:cNvSpPr>
                  <a:spLocks noChangeShapeType="1"/>
                </p:cNvSpPr>
                <p:nvPr/>
              </p:nvSpPr>
              <p:spPr bwMode="auto">
                <a:xfrm flipH="1">
                  <a:off x="779463" y="6178550"/>
                  <a:ext cx="508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6" name="Line 240"/>
                <p:cNvSpPr>
                  <a:spLocks noChangeShapeType="1"/>
                </p:cNvSpPr>
                <p:nvPr/>
              </p:nvSpPr>
              <p:spPr bwMode="auto">
                <a:xfrm flipH="1">
                  <a:off x="779463" y="6037263"/>
                  <a:ext cx="508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7" name="Line 241"/>
                <p:cNvSpPr>
                  <a:spLocks noChangeShapeType="1"/>
                </p:cNvSpPr>
                <p:nvPr/>
              </p:nvSpPr>
              <p:spPr bwMode="auto">
                <a:xfrm>
                  <a:off x="944563" y="7815263"/>
                  <a:ext cx="2286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8" name="Freeform 242"/>
                <p:cNvSpPr>
                  <a:spLocks/>
                </p:cNvSpPr>
                <p:nvPr/>
              </p:nvSpPr>
              <p:spPr bwMode="auto">
                <a:xfrm>
                  <a:off x="1009651" y="7778750"/>
                  <a:ext cx="73025" cy="73025"/>
                </a:xfrm>
                <a:custGeom>
                  <a:avLst/>
                  <a:gdLst>
                    <a:gd name="T0" fmla="*/ 92 w 92"/>
                    <a:gd name="T1" fmla="*/ 46 h 92"/>
                    <a:gd name="T2" fmla="*/ 92 w 92"/>
                    <a:gd name="T3" fmla="*/ 56 h 92"/>
                    <a:gd name="T4" fmla="*/ 88 w 92"/>
                    <a:gd name="T5" fmla="*/ 63 h 92"/>
                    <a:gd name="T6" fmla="*/ 84 w 92"/>
                    <a:gd name="T7" fmla="*/ 71 h 92"/>
                    <a:gd name="T8" fmla="*/ 78 w 92"/>
                    <a:gd name="T9" fmla="*/ 79 h 92"/>
                    <a:gd name="T10" fmla="*/ 71 w 92"/>
                    <a:gd name="T11" fmla="*/ 85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5 h 92"/>
                    <a:gd name="T24" fmla="*/ 13 w 92"/>
                    <a:gd name="T25" fmla="*/ 79 h 92"/>
                    <a:gd name="T26" fmla="*/ 7 w 92"/>
                    <a:gd name="T27" fmla="*/ 71 h 92"/>
                    <a:gd name="T28" fmla="*/ 3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3 w 92"/>
                    <a:gd name="T41" fmla="*/ 29 h 92"/>
                    <a:gd name="T42" fmla="*/ 7 w 92"/>
                    <a:gd name="T43" fmla="*/ 21 h 92"/>
                    <a:gd name="T44" fmla="*/ 13 w 92"/>
                    <a:gd name="T45" fmla="*/ 13 h 92"/>
                    <a:gd name="T46" fmla="*/ 21 w 92"/>
                    <a:gd name="T47" fmla="*/ 8 h 92"/>
                    <a:gd name="T48" fmla="*/ 28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8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8" y="79"/>
                      </a:lnTo>
                      <a:lnTo>
                        <a:pt x="71" y="85"/>
                      </a:lnTo>
                      <a:lnTo>
                        <a:pt x="63" y="88"/>
                      </a:lnTo>
                      <a:lnTo>
                        <a:pt x="55" y="92"/>
                      </a:lnTo>
                      <a:lnTo>
                        <a:pt x="46" y="92"/>
                      </a:lnTo>
                      <a:lnTo>
                        <a:pt x="36" y="92"/>
                      </a:lnTo>
                      <a:lnTo>
                        <a:pt x="28" y="88"/>
                      </a:lnTo>
                      <a:lnTo>
                        <a:pt x="21" y="85"/>
                      </a:lnTo>
                      <a:lnTo>
                        <a:pt x="13" y="79"/>
                      </a:lnTo>
                      <a:lnTo>
                        <a:pt x="7" y="71"/>
                      </a:lnTo>
                      <a:lnTo>
                        <a:pt x="3" y="63"/>
                      </a:lnTo>
                      <a:lnTo>
                        <a:pt x="2" y="56"/>
                      </a:lnTo>
                      <a:lnTo>
                        <a:pt x="0" y="50"/>
                      </a:lnTo>
                      <a:lnTo>
                        <a:pt x="0" y="46"/>
                      </a:lnTo>
                      <a:lnTo>
                        <a:pt x="0" y="42"/>
                      </a:lnTo>
                      <a:lnTo>
                        <a:pt x="2" y="37"/>
                      </a:lnTo>
                      <a:lnTo>
                        <a:pt x="3" y="29"/>
                      </a:lnTo>
                      <a:lnTo>
                        <a:pt x="7" y="21"/>
                      </a:lnTo>
                      <a:lnTo>
                        <a:pt x="13" y="13"/>
                      </a:lnTo>
                      <a:lnTo>
                        <a:pt x="21" y="8"/>
                      </a:lnTo>
                      <a:lnTo>
                        <a:pt x="28" y="4"/>
                      </a:lnTo>
                      <a:lnTo>
                        <a:pt x="36" y="2"/>
                      </a:lnTo>
                      <a:lnTo>
                        <a:pt x="42" y="0"/>
                      </a:lnTo>
                      <a:lnTo>
                        <a:pt x="46" y="0"/>
                      </a:lnTo>
                      <a:lnTo>
                        <a:pt x="50" y="0"/>
                      </a:lnTo>
                      <a:lnTo>
                        <a:pt x="55" y="2"/>
                      </a:lnTo>
                      <a:lnTo>
                        <a:pt x="63" y="4"/>
                      </a:lnTo>
                      <a:lnTo>
                        <a:pt x="71" y="8"/>
                      </a:lnTo>
                      <a:lnTo>
                        <a:pt x="78" y="13"/>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49" name="Freeform 243"/>
                <p:cNvSpPr>
                  <a:spLocks/>
                </p:cNvSpPr>
                <p:nvPr/>
              </p:nvSpPr>
              <p:spPr bwMode="auto">
                <a:xfrm>
                  <a:off x="1009651" y="7778750"/>
                  <a:ext cx="73025" cy="73025"/>
                </a:xfrm>
                <a:custGeom>
                  <a:avLst/>
                  <a:gdLst>
                    <a:gd name="T0" fmla="*/ 92 w 92"/>
                    <a:gd name="T1" fmla="*/ 46 h 92"/>
                    <a:gd name="T2" fmla="*/ 92 w 92"/>
                    <a:gd name="T3" fmla="*/ 56 h 92"/>
                    <a:gd name="T4" fmla="*/ 88 w 92"/>
                    <a:gd name="T5" fmla="*/ 63 h 92"/>
                    <a:gd name="T6" fmla="*/ 84 w 92"/>
                    <a:gd name="T7" fmla="*/ 71 h 92"/>
                    <a:gd name="T8" fmla="*/ 78 w 92"/>
                    <a:gd name="T9" fmla="*/ 79 h 92"/>
                    <a:gd name="T10" fmla="*/ 71 w 92"/>
                    <a:gd name="T11" fmla="*/ 85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5 h 92"/>
                    <a:gd name="T24" fmla="*/ 13 w 92"/>
                    <a:gd name="T25" fmla="*/ 79 h 92"/>
                    <a:gd name="T26" fmla="*/ 7 w 92"/>
                    <a:gd name="T27" fmla="*/ 71 h 92"/>
                    <a:gd name="T28" fmla="*/ 3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3 w 92"/>
                    <a:gd name="T41" fmla="*/ 29 h 92"/>
                    <a:gd name="T42" fmla="*/ 7 w 92"/>
                    <a:gd name="T43" fmla="*/ 21 h 92"/>
                    <a:gd name="T44" fmla="*/ 13 w 92"/>
                    <a:gd name="T45" fmla="*/ 13 h 92"/>
                    <a:gd name="T46" fmla="*/ 21 w 92"/>
                    <a:gd name="T47" fmla="*/ 8 h 92"/>
                    <a:gd name="T48" fmla="*/ 28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8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8" y="79"/>
                      </a:lnTo>
                      <a:lnTo>
                        <a:pt x="71" y="85"/>
                      </a:lnTo>
                      <a:lnTo>
                        <a:pt x="63" y="88"/>
                      </a:lnTo>
                      <a:lnTo>
                        <a:pt x="55" y="92"/>
                      </a:lnTo>
                      <a:lnTo>
                        <a:pt x="46" y="92"/>
                      </a:lnTo>
                      <a:lnTo>
                        <a:pt x="36" y="92"/>
                      </a:lnTo>
                      <a:lnTo>
                        <a:pt x="28" y="88"/>
                      </a:lnTo>
                      <a:lnTo>
                        <a:pt x="21" y="85"/>
                      </a:lnTo>
                      <a:lnTo>
                        <a:pt x="13" y="79"/>
                      </a:lnTo>
                      <a:lnTo>
                        <a:pt x="7" y="71"/>
                      </a:lnTo>
                      <a:lnTo>
                        <a:pt x="3" y="63"/>
                      </a:lnTo>
                      <a:lnTo>
                        <a:pt x="2" y="56"/>
                      </a:lnTo>
                      <a:lnTo>
                        <a:pt x="0" y="50"/>
                      </a:lnTo>
                      <a:lnTo>
                        <a:pt x="0" y="46"/>
                      </a:lnTo>
                      <a:lnTo>
                        <a:pt x="0" y="42"/>
                      </a:lnTo>
                      <a:lnTo>
                        <a:pt x="2" y="37"/>
                      </a:lnTo>
                      <a:lnTo>
                        <a:pt x="3" y="29"/>
                      </a:lnTo>
                      <a:lnTo>
                        <a:pt x="7" y="21"/>
                      </a:lnTo>
                      <a:lnTo>
                        <a:pt x="13" y="13"/>
                      </a:lnTo>
                      <a:lnTo>
                        <a:pt x="21" y="8"/>
                      </a:lnTo>
                      <a:lnTo>
                        <a:pt x="28" y="4"/>
                      </a:lnTo>
                      <a:lnTo>
                        <a:pt x="36" y="2"/>
                      </a:lnTo>
                      <a:lnTo>
                        <a:pt x="42" y="0"/>
                      </a:lnTo>
                      <a:lnTo>
                        <a:pt x="46" y="0"/>
                      </a:lnTo>
                      <a:lnTo>
                        <a:pt x="50" y="0"/>
                      </a:lnTo>
                      <a:lnTo>
                        <a:pt x="55" y="2"/>
                      </a:lnTo>
                      <a:lnTo>
                        <a:pt x="63" y="4"/>
                      </a:lnTo>
                      <a:lnTo>
                        <a:pt x="71" y="8"/>
                      </a:lnTo>
                      <a:lnTo>
                        <a:pt x="78" y="13"/>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0" name="Freeform 244"/>
                <p:cNvSpPr>
                  <a:spLocks/>
                </p:cNvSpPr>
                <p:nvPr/>
              </p:nvSpPr>
              <p:spPr bwMode="auto">
                <a:xfrm>
                  <a:off x="1033463" y="7778750"/>
                  <a:ext cx="73025" cy="73025"/>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1 w 93"/>
                    <a:gd name="T11" fmla="*/ 85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5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7 h 92"/>
                    <a:gd name="T40" fmla="*/ 4 w 93"/>
                    <a:gd name="T41" fmla="*/ 29 h 92"/>
                    <a:gd name="T42" fmla="*/ 8 w 93"/>
                    <a:gd name="T43" fmla="*/ 21 h 92"/>
                    <a:gd name="T44" fmla="*/ 14 w 93"/>
                    <a:gd name="T45" fmla="*/ 13 h 92"/>
                    <a:gd name="T46" fmla="*/ 21 w 93"/>
                    <a:gd name="T47" fmla="*/ 8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7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3" y="0"/>
                      </a:lnTo>
                      <a:lnTo>
                        <a:pt x="46" y="0"/>
                      </a:lnTo>
                      <a:lnTo>
                        <a:pt x="50" y="0"/>
                      </a:lnTo>
                      <a:lnTo>
                        <a:pt x="56" y="2"/>
                      </a:lnTo>
                      <a:lnTo>
                        <a:pt x="64" y="4"/>
                      </a:lnTo>
                      <a:lnTo>
                        <a:pt x="71" y="8"/>
                      </a:lnTo>
                      <a:lnTo>
                        <a:pt x="79" y="13"/>
                      </a:lnTo>
                      <a:lnTo>
                        <a:pt x="85" y="21"/>
                      </a:lnTo>
                      <a:lnTo>
                        <a:pt x="89" y="29"/>
                      </a:lnTo>
                      <a:lnTo>
                        <a:pt x="93" y="37"/>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1" name="Freeform 245"/>
                <p:cNvSpPr>
                  <a:spLocks/>
                </p:cNvSpPr>
                <p:nvPr/>
              </p:nvSpPr>
              <p:spPr bwMode="auto">
                <a:xfrm>
                  <a:off x="1033463" y="7778750"/>
                  <a:ext cx="73025" cy="73025"/>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1 w 93"/>
                    <a:gd name="T11" fmla="*/ 85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5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7 h 92"/>
                    <a:gd name="T40" fmla="*/ 4 w 93"/>
                    <a:gd name="T41" fmla="*/ 29 h 92"/>
                    <a:gd name="T42" fmla="*/ 8 w 93"/>
                    <a:gd name="T43" fmla="*/ 21 h 92"/>
                    <a:gd name="T44" fmla="*/ 14 w 93"/>
                    <a:gd name="T45" fmla="*/ 13 h 92"/>
                    <a:gd name="T46" fmla="*/ 21 w 93"/>
                    <a:gd name="T47" fmla="*/ 8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7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3" y="0"/>
                      </a:lnTo>
                      <a:lnTo>
                        <a:pt x="46" y="0"/>
                      </a:lnTo>
                      <a:lnTo>
                        <a:pt x="50" y="0"/>
                      </a:lnTo>
                      <a:lnTo>
                        <a:pt x="56" y="2"/>
                      </a:lnTo>
                      <a:lnTo>
                        <a:pt x="64" y="4"/>
                      </a:lnTo>
                      <a:lnTo>
                        <a:pt x="71" y="8"/>
                      </a:lnTo>
                      <a:lnTo>
                        <a:pt x="79" y="13"/>
                      </a:lnTo>
                      <a:lnTo>
                        <a:pt x="85" y="21"/>
                      </a:lnTo>
                      <a:lnTo>
                        <a:pt x="89" y="29"/>
                      </a:lnTo>
                      <a:lnTo>
                        <a:pt x="93" y="37"/>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2" name="Freeform 246"/>
                <p:cNvSpPr>
                  <a:spLocks/>
                </p:cNvSpPr>
                <p:nvPr/>
              </p:nvSpPr>
              <p:spPr bwMode="auto">
                <a:xfrm>
                  <a:off x="984251" y="7778750"/>
                  <a:ext cx="74613" cy="73025"/>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3"/>
                      </a:lnTo>
                      <a:lnTo>
                        <a:pt x="21" y="8"/>
                      </a:lnTo>
                      <a:lnTo>
                        <a:pt x="29" y="4"/>
                      </a:lnTo>
                      <a:lnTo>
                        <a:pt x="36" y="2"/>
                      </a:lnTo>
                      <a:lnTo>
                        <a:pt x="42" y="0"/>
                      </a:lnTo>
                      <a:lnTo>
                        <a:pt x="46" y="0"/>
                      </a:lnTo>
                      <a:lnTo>
                        <a:pt x="50" y="0"/>
                      </a:lnTo>
                      <a:lnTo>
                        <a:pt x="56" y="2"/>
                      </a:lnTo>
                      <a:lnTo>
                        <a:pt x="63" y="4"/>
                      </a:lnTo>
                      <a:lnTo>
                        <a:pt x="71" y="8"/>
                      </a:lnTo>
                      <a:lnTo>
                        <a:pt x="79" y="13"/>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3" name="Freeform 247"/>
                <p:cNvSpPr>
                  <a:spLocks/>
                </p:cNvSpPr>
                <p:nvPr/>
              </p:nvSpPr>
              <p:spPr bwMode="auto">
                <a:xfrm>
                  <a:off x="984251" y="7778750"/>
                  <a:ext cx="74613" cy="73025"/>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3"/>
                      </a:lnTo>
                      <a:lnTo>
                        <a:pt x="21" y="8"/>
                      </a:lnTo>
                      <a:lnTo>
                        <a:pt x="29" y="4"/>
                      </a:lnTo>
                      <a:lnTo>
                        <a:pt x="36" y="2"/>
                      </a:lnTo>
                      <a:lnTo>
                        <a:pt x="42" y="0"/>
                      </a:lnTo>
                      <a:lnTo>
                        <a:pt x="46" y="0"/>
                      </a:lnTo>
                      <a:lnTo>
                        <a:pt x="50" y="0"/>
                      </a:lnTo>
                      <a:lnTo>
                        <a:pt x="56" y="2"/>
                      </a:lnTo>
                      <a:lnTo>
                        <a:pt x="63" y="4"/>
                      </a:lnTo>
                      <a:lnTo>
                        <a:pt x="71" y="8"/>
                      </a:lnTo>
                      <a:lnTo>
                        <a:pt x="79" y="13"/>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4" name="Freeform 248"/>
                <p:cNvSpPr>
                  <a:spLocks/>
                </p:cNvSpPr>
                <p:nvPr/>
              </p:nvSpPr>
              <p:spPr bwMode="auto">
                <a:xfrm>
                  <a:off x="1058863" y="7778750"/>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3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3"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2" y="0"/>
                      </a:lnTo>
                      <a:lnTo>
                        <a:pt x="46" y="0"/>
                      </a:lnTo>
                      <a:lnTo>
                        <a:pt x="50" y="0"/>
                      </a:lnTo>
                      <a:lnTo>
                        <a:pt x="56" y="2"/>
                      </a:lnTo>
                      <a:lnTo>
                        <a:pt x="63" y="4"/>
                      </a:lnTo>
                      <a:lnTo>
                        <a:pt x="71" y="8"/>
                      </a:lnTo>
                      <a:lnTo>
                        <a:pt x="79" y="13"/>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5" name="Freeform 249"/>
                <p:cNvSpPr>
                  <a:spLocks/>
                </p:cNvSpPr>
                <p:nvPr/>
              </p:nvSpPr>
              <p:spPr bwMode="auto">
                <a:xfrm>
                  <a:off x="1058863" y="7778750"/>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3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3"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2" y="0"/>
                      </a:lnTo>
                      <a:lnTo>
                        <a:pt x="46" y="0"/>
                      </a:lnTo>
                      <a:lnTo>
                        <a:pt x="50" y="0"/>
                      </a:lnTo>
                      <a:lnTo>
                        <a:pt x="56" y="2"/>
                      </a:lnTo>
                      <a:lnTo>
                        <a:pt x="63" y="4"/>
                      </a:lnTo>
                      <a:lnTo>
                        <a:pt x="71" y="8"/>
                      </a:lnTo>
                      <a:lnTo>
                        <a:pt x="79" y="13"/>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6" name="Freeform 250"/>
                <p:cNvSpPr>
                  <a:spLocks/>
                </p:cNvSpPr>
                <p:nvPr/>
              </p:nvSpPr>
              <p:spPr bwMode="auto">
                <a:xfrm>
                  <a:off x="960438" y="7778750"/>
                  <a:ext cx="73025" cy="73025"/>
                </a:xfrm>
                <a:custGeom>
                  <a:avLst/>
                  <a:gdLst>
                    <a:gd name="T0" fmla="*/ 92 w 92"/>
                    <a:gd name="T1" fmla="*/ 46 h 92"/>
                    <a:gd name="T2" fmla="*/ 92 w 92"/>
                    <a:gd name="T3" fmla="*/ 56 h 92"/>
                    <a:gd name="T4" fmla="*/ 89 w 92"/>
                    <a:gd name="T5" fmla="*/ 63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3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3 h 92"/>
                    <a:gd name="T66" fmla="*/ 85 w 92"/>
                    <a:gd name="T67" fmla="*/ 21 h 92"/>
                    <a:gd name="T68" fmla="*/ 89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9"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2" y="0"/>
                      </a:lnTo>
                      <a:lnTo>
                        <a:pt x="46" y="0"/>
                      </a:lnTo>
                      <a:lnTo>
                        <a:pt x="50" y="0"/>
                      </a:lnTo>
                      <a:lnTo>
                        <a:pt x="56" y="2"/>
                      </a:lnTo>
                      <a:lnTo>
                        <a:pt x="64" y="4"/>
                      </a:lnTo>
                      <a:lnTo>
                        <a:pt x="71" y="8"/>
                      </a:lnTo>
                      <a:lnTo>
                        <a:pt x="79" y="13"/>
                      </a:lnTo>
                      <a:lnTo>
                        <a:pt x="85" y="21"/>
                      </a:lnTo>
                      <a:lnTo>
                        <a:pt x="89"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7" name="Freeform 251"/>
                <p:cNvSpPr>
                  <a:spLocks/>
                </p:cNvSpPr>
                <p:nvPr/>
              </p:nvSpPr>
              <p:spPr bwMode="auto">
                <a:xfrm>
                  <a:off x="960438" y="7778750"/>
                  <a:ext cx="73025" cy="73025"/>
                </a:xfrm>
                <a:custGeom>
                  <a:avLst/>
                  <a:gdLst>
                    <a:gd name="T0" fmla="*/ 92 w 92"/>
                    <a:gd name="T1" fmla="*/ 46 h 92"/>
                    <a:gd name="T2" fmla="*/ 92 w 92"/>
                    <a:gd name="T3" fmla="*/ 56 h 92"/>
                    <a:gd name="T4" fmla="*/ 89 w 92"/>
                    <a:gd name="T5" fmla="*/ 63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3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3 h 92"/>
                    <a:gd name="T66" fmla="*/ 85 w 92"/>
                    <a:gd name="T67" fmla="*/ 21 h 92"/>
                    <a:gd name="T68" fmla="*/ 89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9"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2" y="0"/>
                      </a:lnTo>
                      <a:lnTo>
                        <a:pt x="46" y="0"/>
                      </a:lnTo>
                      <a:lnTo>
                        <a:pt x="50" y="0"/>
                      </a:lnTo>
                      <a:lnTo>
                        <a:pt x="56" y="2"/>
                      </a:lnTo>
                      <a:lnTo>
                        <a:pt x="64" y="4"/>
                      </a:lnTo>
                      <a:lnTo>
                        <a:pt x="71" y="8"/>
                      </a:lnTo>
                      <a:lnTo>
                        <a:pt x="79" y="13"/>
                      </a:lnTo>
                      <a:lnTo>
                        <a:pt x="85" y="21"/>
                      </a:lnTo>
                      <a:lnTo>
                        <a:pt x="89"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8" name="Freeform 252"/>
                <p:cNvSpPr>
                  <a:spLocks/>
                </p:cNvSpPr>
                <p:nvPr/>
              </p:nvSpPr>
              <p:spPr bwMode="auto">
                <a:xfrm>
                  <a:off x="1082676" y="7778750"/>
                  <a:ext cx="73025" cy="73025"/>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3"/>
                      </a:lnTo>
                      <a:lnTo>
                        <a:pt x="21" y="8"/>
                      </a:lnTo>
                      <a:lnTo>
                        <a:pt x="29" y="4"/>
                      </a:lnTo>
                      <a:lnTo>
                        <a:pt x="36" y="2"/>
                      </a:lnTo>
                      <a:lnTo>
                        <a:pt x="42" y="0"/>
                      </a:lnTo>
                      <a:lnTo>
                        <a:pt x="46" y="0"/>
                      </a:lnTo>
                      <a:lnTo>
                        <a:pt x="50" y="0"/>
                      </a:lnTo>
                      <a:lnTo>
                        <a:pt x="56" y="2"/>
                      </a:lnTo>
                      <a:lnTo>
                        <a:pt x="63" y="4"/>
                      </a:lnTo>
                      <a:lnTo>
                        <a:pt x="71" y="8"/>
                      </a:lnTo>
                      <a:lnTo>
                        <a:pt x="79" y="13"/>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59" name="Freeform 253"/>
                <p:cNvSpPr>
                  <a:spLocks/>
                </p:cNvSpPr>
                <p:nvPr/>
              </p:nvSpPr>
              <p:spPr bwMode="auto">
                <a:xfrm>
                  <a:off x="1082676" y="7778750"/>
                  <a:ext cx="73025" cy="73025"/>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3"/>
                      </a:lnTo>
                      <a:lnTo>
                        <a:pt x="21" y="8"/>
                      </a:lnTo>
                      <a:lnTo>
                        <a:pt x="29" y="4"/>
                      </a:lnTo>
                      <a:lnTo>
                        <a:pt x="36" y="2"/>
                      </a:lnTo>
                      <a:lnTo>
                        <a:pt x="42" y="0"/>
                      </a:lnTo>
                      <a:lnTo>
                        <a:pt x="46" y="0"/>
                      </a:lnTo>
                      <a:lnTo>
                        <a:pt x="50" y="0"/>
                      </a:lnTo>
                      <a:lnTo>
                        <a:pt x="56" y="2"/>
                      </a:lnTo>
                      <a:lnTo>
                        <a:pt x="63" y="4"/>
                      </a:lnTo>
                      <a:lnTo>
                        <a:pt x="71" y="8"/>
                      </a:lnTo>
                      <a:lnTo>
                        <a:pt x="79" y="13"/>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0" name="Freeform 254"/>
                <p:cNvSpPr>
                  <a:spLocks/>
                </p:cNvSpPr>
                <p:nvPr/>
              </p:nvSpPr>
              <p:spPr bwMode="auto">
                <a:xfrm>
                  <a:off x="966788" y="7778750"/>
                  <a:ext cx="73025" cy="73025"/>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3"/>
                      </a:lnTo>
                      <a:lnTo>
                        <a:pt x="21" y="8"/>
                      </a:lnTo>
                      <a:lnTo>
                        <a:pt x="29" y="4"/>
                      </a:lnTo>
                      <a:lnTo>
                        <a:pt x="36" y="2"/>
                      </a:lnTo>
                      <a:lnTo>
                        <a:pt x="42" y="0"/>
                      </a:lnTo>
                      <a:lnTo>
                        <a:pt x="46" y="0"/>
                      </a:lnTo>
                      <a:lnTo>
                        <a:pt x="50" y="0"/>
                      </a:lnTo>
                      <a:lnTo>
                        <a:pt x="56" y="2"/>
                      </a:lnTo>
                      <a:lnTo>
                        <a:pt x="63" y="4"/>
                      </a:lnTo>
                      <a:lnTo>
                        <a:pt x="71" y="8"/>
                      </a:lnTo>
                      <a:lnTo>
                        <a:pt x="79" y="13"/>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1" name="Freeform 255"/>
                <p:cNvSpPr>
                  <a:spLocks/>
                </p:cNvSpPr>
                <p:nvPr/>
              </p:nvSpPr>
              <p:spPr bwMode="auto">
                <a:xfrm>
                  <a:off x="966788" y="7778750"/>
                  <a:ext cx="73025" cy="73025"/>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3"/>
                      </a:lnTo>
                      <a:lnTo>
                        <a:pt x="21" y="8"/>
                      </a:lnTo>
                      <a:lnTo>
                        <a:pt x="29" y="4"/>
                      </a:lnTo>
                      <a:lnTo>
                        <a:pt x="36" y="2"/>
                      </a:lnTo>
                      <a:lnTo>
                        <a:pt x="42" y="0"/>
                      </a:lnTo>
                      <a:lnTo>
                        <a:pt x="46" y="0"/>
                      </a:lnTo>
                      <a:lnTo>
                        <a:pt x="50" y="0"/>
                      </a:lnTo>
                      <a:lnTo>
                        <a:pt x="56" y="2"/>
                      </a:lnTo>
                      <a:lnTo>
                        <a:pt x="63" y="4"/>
                      </a:lnTo>
                      <a:lnTo>
                        <a:pt x="71" y="8"/>
                      </a:lnTo>
                      <a:lnTo>
                        <a:pt x="79" y="13"/>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2" name="Freeform 256"/>
                <p:cNvSpPr>
                  <a:spLocks/>
                </p:cNvSpPr>
                <p:nvPr/>
              </p:nvSpPr>
              <p:spPr bwMode="auto">
                <a:xfrm>
                  <a:off x="1076326" y="7778750"/>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3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3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2" y="0"/>
                      </a:lnTo>
                      <a:lnTo>
                        <a:pt x="46" y="0"/>
                      </a:lnTo>
                      <a:lnTo>
                        <a:pt x="50" y="0"/>
                      </a:lnTo>
                      <a:lnTo>
                        <a:pt x="56" y="2"/>
                      </a:lnTo>
                      <a:lnTo>
                        <a:pt x="64" y="4"/>
                      </a:lnTo>
                      <a:lnTo>
                        <a:pt x="71" y="8"/>
                      </a:lnTo>
                      <a:lnTo>
                        <a:pt x="79" y="13"/>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3" name="Freeform 257"/>
                <p:cNvSpPr>
                  <a:spLocks/>
                </p:cNvSpPr>
                <p:nvPr/>
              </p:nvSpPr>
              <p:spPr bwMode="auto">
                <a:xfrm>
                  <a:off x="1076326" y="7778750"/>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3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3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3"/>
                      </a:lnTo>
                      <a:lnTo>
                        <a:pt x="21" y="8"/>
                      </a:lnTo>
                      <a:lnTo>
                        <a:pt x="29" y="4"/>
                      </a:lnTo>
                      <a:lnTo>
                        <a:pt x="37" y="2"/>
                      </a:lnTo>
                      <a:lnTo>
                        <a:pt x="42" y="0"/>
                      </a:lnTo>
                      <a:lnTo>
                        <a:pt x="46" y="0"/>
                      </a:lnTo>
                      <a:lnTo>
                        <a:pt x="50" y="0"/>
                      </a:lnTo>
                      <a:lnTo>
                        <a:pt x="56" y="2"/>
                      </a:lnTo>
                      <a:lnTo>
                        <a:pt x="64" y="4"/>
                      </a:lnTo>
                      <a:lnTo>
                        <a:pt x="71" y="8"/>
                      </a:lnTo>
                      <a:lnTo>
                        <a:pt x="79" y="13"/>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4" name="Freeform 258"/>
                <p:cNvSpPr>
                  <a:spLocks/>
                </p:cNvSpPr>
                <p:nvPr/>
              </p:nvSpPr>
              <p:spPr bwMode="auto">
                <a:xfrm>
                  <a:off x="993776" y="7778750"/>
                  <a:ext cx="73025" cy="73025"/>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1 w 93"/>
                    <a:gd name="T11" fmla="*/ 85 h 92"/>
                    <a:gd name="T12" fmla="*/ 64 w 93"/>
                    <a:gd name="T13" fmla="*/ 88 h 92"/>
                    <a:gd name="T14" fmla="*/ 56 w 93"/>
                    <a:gd name="T15" fmla="*/ 92 h 92"/>
                    <a:gd name="T16" fmla="*/ 47 w 93"/>
                    <a:gd name="T17" fmla="*/ 92 h 92"/>
                    <a:gd name="T18" fmla="*/ 37 w 93"/>
                    <a:gd name="T19" fmla="*/ 92 h 92"/>
                    <a:gd name="T20" fmla="*/ 29 w 93"/>
                    <a:gd name="T21" fmla="*/ 88 h 92"/>
                    <a:gd name="T22" fmla="*/ 22 w 93"/>
                    <a:gd name="T23" fmla="*/ 85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7 h 92"/>
                    <a:gd name="T40" fmla="*/ 4 w 93"/>
                    <a:gd name="T41" fmla="*/ 29 h 92"/>
                    <a:gd name="T42" fmla="*/ 8 w 93"/>
                    <a:gd name="T43" fmla="*/ 21 h 92"/>
                    <a:gd name="T44" fmla="*/ 14 w 93"/>
                    <a:gd name="T45" fmla="*/ 13 h 92"/>
                    <a:gd name="T46" fmla="*/ 22 w 93"/>
                    <a:gd name="T47" fmla="*/ 8 h 92"/>
                    <a:gd name="T48" fmla="*/ 29 w 93"/>
                    <a:gd name="T49" fmla="*/ 4 h 92"/>
                    <a:gd name="T50" fmla="*/ 37 w 93"/>
                    <a:gd name="T51" fmla="*/ 2 h 92"/>
                    <a:gd name="T52" fmla="*/ 43 w 93"/>
                    <a:gd name="T53" fmla="*/ 0 h 92"/>
                    <a:gd name="T54" fmla="*/ 47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7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1" y="85"/>
                      </a:lnTo>
                      <a:lnTo>
                        <a:pt x="64" y="88"/>
                      </a:lnTo>
                      <a:lnTo>
                        <a:pt x="56" y="92"/>
                      </a:lnTo>
                      <a:lnTo>
                        <a:pt x="47" y="92"/>
                      </a:lnTo>
                      <a:lnTo>
                        <a:pt x="37" y="92"/>
                      </a:lnTo>
                      <a:lnTo>
                        <a:pt x="29" y="88"/>
                      </a:lnTo>
                      <a:lnTo>
                        <a:pt x="22" y="85"/>
                      </a:lnTo>
                      <a:lnTo>
                        <a:pt x="14" y="79"/>
                      </a:lnTo>
                      <a:lnTo>
                        <a:pt x="8" y="71"/>
                      </a:lnTo>
                      <a:lnTo>
                        <a:pt x="4" y="63"/>
                      </a:lnTo>
                      <a:lnTo>
                        <a:pt x="2" y="56"/>
                      </a:lnTo>
                      <a:lnTo>
                        <a:pt x="0" y="50"/>
                      </a:lnTo>
                      <a:lnTo>
                        <a:pt x="0" y="46"/>
                      </a:lnTo>
                      <a:lnTo>
                        <a:pt x="0" y="42"/>
                      </a:lnTo>
                      <a:lnTo>
                        <a:pt x="2" y="37"/>
                      </a:lnTo>
                      <a:lnTo>
                        <a:pt x="4" y="29"/>
                      </a:lnTo>
                      <a:lnTo>
                        <a:pt x="8" y="21"/>
                      </a:lnTo>
                      <a:lnTo>
                        <a:pt x="14" y="13"/>
                      </a:lnTo>
                      <a:lnTo>
                        <a:pt x="22" y="8"/>
                      </a:lnTo>
                      <a:lnTo>
                        <a:pt x="29" y="4"/>
                      </a:lnTo>
                      <a:lnTo>
                        <a:pt x="37" y="2"/>
                      </a:lnTo>
                      <a:lnTo>
                        <a:pt x="43" y="0"/>
                      </a:lnTo>
                      <a:lnTo>
                        <a:pt x="47" y="0"/>
                      </a:lnTo>
                      <a:lnTo>
                        <a:pt x="50" y="0"/>
                      </a:lnTo>
                      <a:lnTo>
                        <a:pt x="56" y="2"/>
                      </a:lnTo>
                      <a:lnTo>
                        <a:pt x="64" y="4"/>
                      </a:lnTo>
                      <a:lnTo>
                        <a:pt x="71" y="8"/>
                      </a:lnTo>
                      <a:lnTo>
                        <a:pt x="79" y="13"/>
                      </a:lnTo>
                      <a:lnTo>
                        <a:pt x="85" y="21"/>
                      </a:lnTo>
                      <a:lnTo>
                        <a:pt x="89" y="29"/>
                      </a:lnTo>
                      <a:lnTo>
                        <a:pt x="93" y="37"/>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5" name="Freeform 259"/>
                <p:cNvSpPr>
                  <a:spLocks/>
                </p:cNvSpPr>
                <p:nvPr/>
              </p:nvSpPr>
              <p:spPr bwMode="auto">
                <a:xfrm>
                  <a:off x="993776" y="7778750"/>
                  <a:ext cx="73025" cy="73025"/>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1 w 93"/>
                    <a:gd name="T11" fmla="*/ 85 h 92"/>
                    <a:gd name="T12" fmla="*/ 64 w 93"/>
                    <a:gd name="T13" fmla="*/ 88 h 92"/>
                    <a:gd name="T14" fmla="*/ 56 w 93"/>
                    <a:gd name="T15" fmla="*/ 92 h 92"/>
                    <a:gd name="T16" fmla="*/ 47 w 93"/>
                    <a:gd name="T17" fmla="*/ 92 h 92"/>
                    <a:gd name="T18" fmla="*/ 37 w 93"/>
                    <a:gd name="T19" fmla="*/ 92 h 92"/>
                    <a:gd name="T20" fmla="*/ 29 w 93"/>
                    <a:gd name="T21" fmla="*/ 88 h 92"/>
                    <a:gd name="T22" fmla="*/ 22 w 93"/>
                    <a:gd name="T23" fmla="*/ 85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7 h 92"/>
                    <a:gd name="T40" fmla="*/ 4 w 93"/>
                    <a:gd name="T41" fmla="*/ 29 h 92"/>
                    <a:gd name="T42" fmla="*/ 8 w 93"/>
                    <a:gd name="T43" fmla="*/ 21 h 92"/>
                    <a:gd name="T44" fmla="*/ 14 w 93"/>
                    <a:gd name="T45" fmla="*/ 13 h 92"/>
                    <a:gd name="T46" fmla="*/ 22 w 93"/>
                    <a:gd name="T47" fmla="*/ 8 h 92"/>
                    <a:gd name="T48" fmla="*/ 29 w 93"/>
                    <a:gd name="T49" fmla="*/ 4 h 92"/>
                    <a:gd name="T50" fmla="*/ 37 w 93"/>
                    <a:gd name="T51" fmla="*/ 2 h 92"/>
                    <a:gd name="T52" fmla="*/ 43 w 93"/>
                    <a:gd name="T53" fmla="*/ 0 h 92"/>
                    <a:gd name="T54" fmla="*/ 47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7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1" y="85"/>
                      </a:lnTo>
                      <a:lnTo>
                        <a:pt x="64" y="88"/>
                      </a:lnTo>
                      <a:lnTo>
                        <a:pt x="56" y="92"/>
                      </a:lnTo>
                      <a:lnTo>
                        <a:pt x="47" y="92"/>
                      </a:lnTo>
                      <a:lnTo>
                        <a:pt x="37" y="92"/>
                      </a:lnTo>
                      <a:lnTo>
                        <a:pt x="29" y="88"/>
                      </a:lnTo>
                      <a:lnTo>
                        <a:pt x="22" y="85"/>
                      </a:lnTo>
                      <a:lnTo>
                        <a:pt x="14" y="79"/>
                      </a:lnTo>
                      <a:lnTo>
                        <a:pt x="8" y="71"/>
                      </a:lnTo>
                      <a:lnTo>
                        <a:pt x="4" y="63"/>
                      </a:lnTo>
                      <a:lnTo>
                        <a:pt x="2" y="56"/>
                      </a:lnTo>
                      <a:lnTo>
                        <a:pt x="0" y="50"/>
                      </a:lnTo>
                      <a:lnTo>
                        <a:pt x="0" y="46"/>
                      </a:lnTo>
                      <a:lnTo>
                        <a:pt x="0" y="42"/>
                      </a:lnTo>
                      <a:lnTo>
                        <a:pt x="2" y="37"/>
                      </a:lnTo>
                      <a:lnTo>
                        <a:pt x="4" y="29"/>
                      </a:lnTo>
                      <a:lnTo>
                        <a:pt x="8" y="21"/>
                      </a:lnTo>
                      <a:lnTo>
                        <a:pt x="14" y="13"/>
                      </a:lnTo>
                      <a:lnTo>
                        <a:pt x="22" y="8"/>
                      </a:lnTo>
                      <a:lnTo>
                        <a:pt x="29" y="4"/>
                      </a:lnTo>
                      <a:lnTo>
                        <a:pt x="37" y="2"/>
                      </a:lnTo>
                      <a:lnTo>
                        <a:pt x="43" y="0"/>
                      </a:lnTo>
                      <a:lnTo>
                        <a:pt x="47" y="0"/>
                      </a:lnTo>
                      <a:lnTo>
                        <a:pt x="50" y="0"/>
                      </a:lnTo>
                      <a:lnTo>
                        <a:pt x="56" y="2"/>
                      </a:lnTo>
                      <a:lnTo>
                        <a:pt x="64" y="4"/>
                      </a:lnTo>
                      <a:lnTo>
                        <a:pt x="71" y="8"/>
                      </a:lnTo>
                      <a:lnTo>
                        <a:pt x="79" y="13"/>
                      </a:lnTo>
                      <a:lnTo>
                        <a:pt x="85" y="21"/>
                      </a:lnTo>
                      <a:lnTo>
                        <a:pt x="89" y="29"/>
                      </a:lnTo>
                      <a:lnTo>
                        <a:pt x="93" y="37"/>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6" name="Freeform 260"/>
                <p:cNvSpPr>
                  <a:spLocks/>
                </p:cNvSpPr>
                <p:nvPr/>
              </p:nvSpPr>
              <p:spPr bwMode="auto">
                <a:xfrm>
                  <a:off x="1049338" y="7778750"/>
                  <a:ext cx="73025" cy="73025"/>
                </a:xfrm>
                <a:custGeom>
                  <a:avLst/>
                  <a:gdLst>
                    <a:gd name="T0" fmla="*/ 92 w 92"/>
                    <a:gd name="T1" fmla="*/ 46 h 92"/>
                    <a:gd name="T2" fmla="*/ 92 w 92"/>
                    <a:gd name="T3" fmla="*/ 56 h 92"/>
                    <a:gd name="T4" fmla="*/ 88 w 92"/>
                    <a:gd name="T5" fmla="*/ 63 h 92"/>
                    <a:gd name="T6" fmla="*/ 84 w 92"/>
                    <a:gd name="T7" fmla="*/ 71 h 92"/>
                    <a:gd name="T8" fmla="*/ 78 w 92"/>
                    <a:gd name="T9" fmla="*/ 79 h 92"/>
                    <a:gd name="T10" fmla="*/ 71 w 92"/>
                    <a:gd name="T11" fmla="*/ 85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5 h 92"/>
                    <a:gd name="T24" fmla="*/ 13 w 92"/>
                    <a:gd name="T25" fmla="*/ 79 h 92"/>
                    <a:gd name="T26" fmla="*/ 7 w 92"/>
                    <a:gd name="T27" fmla="*/ 71 h 92"/>
                    <a:gd name="T28" fmla="*/ 3 w 92"/>
                    <a:gd name="T29" fmla="*/ 63 h 92"/>
                    <a:gd name="T30" fmla="*/ 1 w 92"/>
                    <a:gd name="T31" fmla="*/ 56 h 92"/>
                    <a:gd name="T32" fmla="*/ 0 w 92"/>
                    <a:gd name="T33" fmla="*/ 50 h 92"/>
                    <a:gd name="T34" fmla="*/ 0 w 92"/>
                    <a:gd name="T35" fmla="*/ 46 h 92"/>
                    <a:gd name="T36" fmla="*/ 0 w 92"/>
                    <a:gd name="T37" fmla="*/ 42 h 92"/>
                    <a:gd name="T38" fmla="*/ 1 w 92"/>
                    <a:gd name="T39" fmla="*/ 37 h 92"/>
                    <a:gd name="T40" fmla="*/ 3 w 92"/>
                    <a:gd name="T41" fmla="*/ 29 h 92"/>
                    <a:gd name="T42" fmla="*/ 7 w 92"/>
                    <a:gd name="T43" fmla="*/ 21 h 92"/>
                    <a:gd name="T44" fmla="*/ 13 w 92"/>
                    <a:gd name="T45" fmla="*/ 13 h 92"/>
                    <a:gd name="T46" fmla="*/ 21 w 92"/>
                    <a:gd name="T47" fmla="*/ 8 h 92"/>
                    <a:gd name="T48" fmla="*/ 28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8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8" y="79"/>
                      </a:lnTo>
                      <a:lnTo>
                        <a:pt x="71" y="85"/>
                      </a:lnTo>
                      <a:lnTo>
                        <a:pt x="63" y="88"/>
                      </a:lnTo>
                      <a:lnTo>
                        <a:pt x="55" y="92"/>
                      </a:lnTo>
                      <a:lnTo>
                        <a:pt x="46" y="92"/>
                      </a:lnTo>
                      <a:lnTo>
                        <a:pt x="36" y="92"/>
                      </a:lnTo>
                      <a:lnTo>
                        <a:pt x="28" y="88"/>
                      </a:lnTo>
                      <a:lnTo>
                        <a:pt x="21" y="85"/>
                      </a:lnTo>
                      <a:lnTo>
                        <a:pt x="13" y="79"/>
                      </a:lnTo>
                      <a:lnTo>
                        <a:pt x="7" y="71"/>
                      </a:lnTo>
                      <a:lnTo>
                        <a:pt x="3" y="63"/>
                      </a:lnTo>
                      <a:lnTo>
                        <a:pt x="1" y="56"/>
                      </a:lnTo>
                      <a:lnTo>
                        <a:pt x="0" y="50"/>
                      </a:lnTo>
                      <a:lnTo>
                        <a:pt x="0" y="46"/>
                      </a:lnTo>
                      <a:lnTo>
                        <a:pt x="0" y="42"/>
                      </a:lnTo>
                      <a:lnTo>
                        <a:pt x="1" y="37"/>
                      </a:lnTo>
                      <a:lnTo>
                        <a:pt x="3" y="29"/>
                      </a:lnTo>
                      <a:lnTo>
                        <a:pt x="7" y="21"/>
                      </a:lnTo>
                      <a:lnTo>
                        <a:pt x="13" y="13"/>
                      </a:lnTo>
                      <a:lnTo>
                        <a:pt x="21" y="8"/>
                      </a:lnTo>
                      <a:lnTo>
                        <a:pt x="28" y="4"/>
                      </a:lnTo>
                      <a:lnTo>
                        <a:pt x="36" y="2"/>
                      </a:lnTo>
                      <a:lnTo>
                        <a:pt x="42" y="0"/>
                      </a:lnTo>
                      <a:lnTo>
                        <a:pt x="46" y="0"/>
                      </a:lnTo>
                      <a:lnTo>
                        <a:pt x="50" y="0"/>
                      </a:lnTo>
                      <a:lnTo>
                        <a:pt x="55" y="2"/>
                      </a:lnTo>
                      <a:lnTo>
                        <a:pt x="63" y="4"/>
                      </a:lnTo>
                      <a:lnTo>
                        <a:pt x="71" y="8"/>
                      </a:lnTo>
                      <a:lnTo>
                        <a:pt x="78" y="13"/>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7" name="Freeform 261"/>
                <p:cNvSpPr>
                  <a:spLocks/>
                </p:cNvSpPr>
                <p:nvPr/>
              </p:nvSpPr>
              <p:spPr bwMode="auto">
                <a:xfrm>
                  <a:off x="1049338" y="7778750"/>
                  <a:ext cx="73025" cy="73025"/>
                </a:xfrm>
                <a:custGeom>
                  <a:avLst/>
                  <a:gdLst>
                    <a:gd name="T0" fmla="*/ 92 w 92"/>
                    <a:gd name="T1" fmla="*/ 46 h 92"/>
                    <a:gd name="T2" fmla="*/ 92 w 92"/>
                    <a:gd name="T3" fmla="*/ 56 h 92"/>
                    <a:gd name="T4" fmla="*/ 88 w 92"/>
                    <a:gd name="T5" fmla="*/ 63 h 92"/>
                    <a:gd name="T6" fmla="*/ 84 w 92"/>
                    <a:gd name="T7" fmla="*/ 71 h 92"/>
                    <a:gd name="T8" fmla="*/ 78 w 92"/>
                    <a:gd name="T9" fmla="*/ 79 h 92"/>
                    <a:gd name="T10" fmla="*/ 71 w 92"/>
                    <a:gd name="T11" fmla="*/ 85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5 h 92"/>
                    <a:gd name="T24" fmla="*/ 13 w 92"/>
                    <a:gd name="T25" fmla="*/ 79 h 92"/>
                    <a:gd name="T26" fmla="*/ 7 w 92"/>
                    <a:gd name="T27" fmla="*/ 71 h 92"/>
                    <a:gd name="T28" fmla="*/ 3 w 92"/>
                    <a:gd name="T29" fmla="*/ 63 h 92"/>
                    <a:gd name="T30" fmla="*/ 1 w 92"/>
                    <a:gd name="T31" fmla="*/ 56 h 92"/>
                    <a:gd name="T32" fmla="*/ 0 w 92"/>
                    <a:gd name="T33" fmla="*/ 50 h 92"/>
                    <a:gd name="T34" fmla="*/ 0 w 92"/>
                    <a:gd name="T35" fmla="*/ 46 h 92"/>
                    <a:gd name="T36" fmla="*/ 0 w 92"/>
                    <a:gd name="T37" fmla="*/ 42 h 92"/>
                    <a:gd name="T38" fmla="*/ 1 w 92"/>
                    <a:gd name="T39" fmla="*/ 37 h 92"/>
                    <a:gd name="T40" fmla="*/ 3 w 92"/>
                    <a:gd name="T41" fmla="*/ 29 h 92"/>
                    <a:gd name="T42" fmla="*/ 7 w 92"/>
                    <a:gd name="T43" fmla="*/ 21 h 92"/>
                    <a:gd name="T44" fmla="*/ 13 w 92"/>
                    <a:gd name="T45" fmla="*/ 13 h 92"/>
                    <a:gd name="T46" fmla="*/ 21 w 92"/>
                    <a:gd name="T47" fmla="*/ 8 h 92"/>
                    <a:gd name="T48" fmla="*/ 28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8 w 92"/>
                    <a:gd name="T65" fmla="*/ 13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8" y="79"/>
                      </a:lnTo>
                      <a:lnTo>
                        <a:pt x="71" y="85"/>
                      </a:lnTo>
                      <a:lnTo>
                        <a:pt x="63" y="88"/>
                      </a:lnTo>
                      <a:lnTo>
                        <a:pt x="55" y="92"/>
                      </a:lnTo>
                      <a:lnTo>
                        <a:pt x="46" y="92"/>
                      </a:lnTo>
                      <a:lnTo>
                        <a:pt x="36" y="92"/>
                      </a:lnTo>
                      <a:lnTo>
                        <a:pt x="28" y="88"/>
                      </a:lnTo>
                      <a:lnTo>
                        <a:pt x="21" y="85"/>
                      </a:lnTo>
                      <a:lnTo>
                        <a:pt x="13" y="79"/>
                      </a:lnTo>
                      <a:lnTo>
                        <a:pt x="7" y="71"/>
                      </a:lnTo>
                      <a:lnTo>
                        <a:pt x="3" y="63"/>
                      </a:lnTo>
                      <a:lnTo>
                        <a:pt x="1" y="56"/>
                      </a:lnTo>
                      <a:lnTo>
                        <a:pt x="0" y="50"/>
                      </a:lnTo>
                      <a:lnTo>
                        <a:pt x="0" y="46"/>
                      </a:lnTo>
                      <a:lnTo>
                        <a:pt x="0" y="42"/>
                      </a:lnTo>
                      <a:lnTo>
                        <a:pt x="1" y="37"/>
                      </a:lnTo>
                      <a:lnTo>
                        <a:pt x="3" y="29"/>
                      </a:lnTo>
                      <a:lnTo>
                        <a:pt x="7" y="21"/>
                      </a:lnTo>
                      <a:lnTo>
                        <a:pt x="13" y="13"/>
                      </a:lnTo>
                      <a:lnTo>
                        <a:pt x="21" y="8"/>
                      </a:lnTo>
                      <a:lnTo>
                        <a:pt x="28" y="4"/>
                      </a:lnTo>
                      <a:lnTo>
                        <a:pt x="36" y="2"/>
                      </a:lnTo>
                      <a:lnTo>
                        <a:pt x="42" y="0"/>
                      </a:lnTo>
                      <a:lnTo>
                        <a:pt x="46" y="0"/>
                      </a:lnTo>
                      <a:lnTo>
                        <a:pt x="50" y="0"/>
                      </a:lnTo>
                      <a:lnTo>
                        <a:pt x="55" y="2"/>
                      </a:lnTo>
                      <a:lnTo>
                        <a:pt x="63" y="4"/>
                      </a:lnTo>
                      <a:lnTo>
                        <a:pt x="71" y="8"/>
                      </a:lnTo>
                      <a:lnTo>
                        <a:pt x="78" y="13"/>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8" name="Freeform 262"/>
                <p:cNvSpPr>
                  <a:spLocks/>
                </p:cNvSpPr>
                <p:nvPr/>
              </p:nvSpPr>
              <p:spPr bwMode="auto">
                <a:xfrm>
                  <a:off x="1393826" y="7375525"/>
                  <a:ext cx="73025" cy="73025"/>
                </a:xfrm>
                <a:custGeom>
                  <a:avLst/>
                  <a:gdLst>
                    <a:gd name="T0" fmla="*/ 92 w 92"/>
                    <a:gd name="T1" fmla="*/ 46 h 93"/>
                    <a:gd name="T2" fmla="*/ 92 w 92"/>
                    <a:gd name="T3" fmla="*/ 56 h 93"/>
                    <a:gd name="T4" fmla="*/ 88 w 92"/>
                    <a:gd name="T5" fmla="*/ 64 h 93"/>
                    <a:gd name="T6" fmla="*/ 84 w 92"/>
                    <a:gd name="T7" fmla="*/ 71 h 93"/>
                    <a:gd name="T8" fmla="*/ 78 w 92"/>
                    <a:gd name="T9" fmla="*/ 79 h 93"/>
                    <a:gd name="T10" fmla="*/ 71 w 92"/>
                    <a:gd name="T11" fmla="*/ 85 h 93"/>
                    <a:gd name="T12" fmla="*/ 63 w 92"/>
                    <a:gd name="T13" fmla="*/ 89 h 93"/>
                    <a:gd name="T14" fmla="*/ 55 w 92"/>
                    <a:gd name="T15" fmla="*/ 93 h 93"/>
                    <a:gd name="T16" fmla="*/ 46 w 92"/>
                    <a:gd name="T17" fmla="*/ 93 h 93"/>
                    <a:gd name="T18" fmla="*/ 36 w 92"/>
                    <a:gd name="T19" fmla="*/ 93 h 93"/>
                    <a:gd name="T20" fmla="*/ 28 w 92"/>
                    <a:gd name="T21" fmla="*/ 89 h 93"/>
                    <a:gd name="T22" fmla="*/ 21 w 92"/>
                    <a:gd name="T23" fmla="*/ 85 h 93"/>
                    <a:gd name="T24" fmla="*/ 13 w 92"/>
                    <a:gd name="T25" fmla="*/ 79 h 93"/>
                    <a:gd name="T26" fmla="*/ 7 w 92"/>
                    <a:gd name="T27" fmla="*/ 71 h 93"/>
                    <a:gd name="T28" fmla="*/ 3 w 92"/>
                    <a:gd name="T29" fmla="*/ 64 h 93"/>
                    <a:gd name="T30" fmla="*/ 2 w 92"/>
                    <a:gd name="T31" fmla="*/ 56 h 93"/>
                    <a:gd name="T32" fmla="*/ 0 w 92"/>
                    <a:gd name="T33" fmla="*/ 50 h 93"/>
                    <a:gd name="T34" fmla="*/ 0 w 92"/>
                    <a:gd name="T35" fmla="*/ 46 h 93"/>
                    <a:gd name="T36" fmla="*/ 0 w 92"/>
                    <a:gd name="T37" fmla="*/ 43 h 93"/>
                    <a:gd name="T38" fmla="*/ 2 w 92"/>
                    <a:gd name="T39" fmla="*/ 37 h 93"/>
                    <a:gd name="T40" fmla="*/ 3 w 92"/>
                    <a:gd name="T41" fmla="*/ 29 h 93"/>
                    <a:gd name="T42" fmla="*/ 7 w 92"/>
                    <a:gd name="T43" fmla="*/ 21 h 93"/>
                    <a:gd name="T44" fmla="*/ 13 w 92"/>
                    <a:gd name="T45" fmla="*/ 14 h 93"/>
                    <a:gd name="T46" fmla="*/ 21 w 92"/>
                    <a:gd name="T47" fmla="*/ 8 h 93"/>
                    <a:gd name="T48" fmla="*/ 28 w 92"/>
                    <a:gd name="T49" fmla="*/ 4 h 93"/>
                    <a:gd name="T50" fmla="*/ 36 w 92"/>
                    <a:gd name="T51" fmla="*/ 2 h 93"/>
                    <a:gd name="T52" fmla="*/ 42 w 92"/>
                    <a:gd name="T53" fmla="*/ 0 h 93"/>
                    <a:gd name="T54" fmla="*/ 46 w 92"/>
                    <a:gd name="T55" fmla="*/ 0 h 93"/>
                    <a:gd name="T56" fmla="*/ 50 w 92"/>
                    <a:gd name="T57" fmla="*/ 0 h 93"/>
                    <a:gd name="T58" fmla="*/ 55 w 92"/>
                    <a:gd name="T59" fmla="*/ 2 h 93"/>
                    <a:gd name="T60" fmla="*/ 63 w 92"/>
                    <a:gd name="T61" fmla="*/ 4 h 93"/>
                    <a:gd name="T62" fmla="*/ 71 w 92"/>
                    <a:gd name="T63" fmla="*/ 8 h 93"/>
                    <a:gd name="T64" fmla="*/ 78 w 92"/>
                    <a:gd name="T65" fmla="*/ 14 h 93"/>
                    <a:gd name="T66" fmla="*/ 84 w 92"/>
                    <a:gd name="T67" fmla="*/ 21 h 93"/>
                    <a:gd name="T68" fmla="*/ 88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8" y="64"/>
                      </a:lnTo>
                      <a:lnTo>
                        <a:pt x="84" y="71"/>
                      </a:lnTo>
                      <a:lnTo>
                        <a:pt x="78" y="79"/>
                      </a:lnTo>
                      <a:lnTo>
                        <a:pt x="71" y="85"/>
                      </a:lnTo>
                      <a:lnTo>
                        <a:pt x="63" y="89"/>
                      </a:lnTo>
                      <a:lnTo>
                        <a:pt x="55" y="93"/>
                      </a:lnTo>
                      <a:lnTo>
                        <a:pt x="46" y="93"/>
                      </a:lnTo>
                      <a:lnTo>
                        <a:pt x="36" y="93"/>
                      </a:lnTo>
                      <a:lnTo>
                        <a:pt x="28" y="89"/>
                      </a:lnTo>
                      <a:lnTo>
                        <a:pt x="21" y="85"/>
                      </a:lnTo>
                      <a:lnTo>
                        <a:pt x="13" y="79"/>
                      </a:lnTo>
                      <a:lnTo>
                        <a:pt x="7" y="71"/>
                      </a:lnTo>
                      <a:lnTo>
                        <a:pt x="3" y="64"/>
                      </a:lnTo>
                      <a:lnTo>
                        <a:pt x="2" y="56"/>
                      </a:lnTo>
                      <a:lnTo>
                        <a:pt x="0" y="50"/>
                      </a:lnTo>
                      <a:lnTo>
                        <a:pt x="0" y="46"/>
                      </a:lnTo>
                      <a:lnTo>
                        <a:pt x="0" y="43"/>
                      </a:lnTo>
                      <a:lnTo>
                        <a:pt x="2" y="37"/>
                      </a:lnTo>
                      <a:lnTo>
                        <a:pt x="3" y="29"/>
                      </a:lnTo>
                      <a:lnTo>
                        <a:pt x="7" y="21"/>
                      </a:lnTo>
                      <a:lnTo>
                        <a:pt x="13" y="14"/>
                      </a:lnTo>
                      <a:lnTo>
                        <a:pt x="21" y="8"/>
                      </a:lnTo>
                      <a:lnTo>
                        <a:pt x="28" y="4"/>
                      </a:lnTo>
                      <a:lnTo>
                        <a:pt x="36" y="2"/>
                      </a:lnTo>
                      <a:lnTo>
                        <a:pt x="42" y="0"/>
                      </a:lnTo>
                      <a:lnTo>
                        <a:pt x="46" y="0"/>
                      </a:lnTo>
                      <a:lnTo>
                        <a:pt x="50" y="0"/>
                      </a:lnTo>
                      <a:lnTo>
                        <a:pt x="55" y="2"/>
                      </a:lnTo>
                      <a:lnTo>
                        <a:pt x="63" y="4"/>
                      </a:lnTo>
                      <a:lnTo>
                        <a:pt x="71" y="8"/>
                      </a:lnTo>
                      <a:lnTo>
                        <a:pt x="78" y="14"/>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69" name="Freeform 263"/>
                <p:cNvSpPr>
                  <a:spLocks/>
                </p:cNvSpPr>
                <p:nvPr/>
              </p:nvSpPr>
              <p:spPr bwMode="auto">
                <a:xfrm>
                  <a:off x="1393826" y="7375525"/>
                  <a:ext cx="73025" cy="73025"/>
                </a:xfrm>
                <a:custGeom>
                  <a:avLst/>
                  <a:gdLst>
                    <a:gd name="T0" fmla="*/ 92 w 92"/>
                    <a:gd name="T1" fmla="*/ 46 h 93"/>
                    <a:gd name="T2" fmla="*/ 92 w 92"/>
                    <a:gd name="T3" fmla="*/ 56 h 93"/>
                    <a:gd name="T4" fmla="*/ 88 w 92"/>
                    <a:gd name="T5" fmla="*/ 64 h 93"/>
                    <a:gd name="T6" fmla="*/ 84 w 92"/>
                    <a:gd name="T7" fmla="*/ 71 h 93"/>
                    <a:gd name="T8" fmla="*/ 78 w 92"/>
                    <a:gd name="T9" fmla="*/ 79 h 93"/>
                    <a:gd name="T10" fmla="*/ 71 w 92"/>
                    <a:gd name="T11" fmla="*/ 85 h 93"/>
                    <a:gd name="T12" fmla="*/ 63 w 92"/>
                    <a:gd name="T13" fmla="*/ 89 h 93"/>
                    <a:gd name="T14" fmla="*/ 55 w 92"/>
                    <a:gd name="T15" fmla="*/ 93 h 93"/>
                    <a:gd name="T16" fmla="*/ 46 w 92"/>
                    <a:gd name="T17" fmla="*/ 93 h 93"/>
                    <a:gd name="T18" fmla="*/ 36 w 92"/>
                    <a:gd name="T19" fmla="*/ 93 h 93"/>
                    <a:gd name="T20" fmla="*/ 28 w 92"/>
                    <a:gd name="T21" fmla="*/ 89 h 93"/>
                    <a:gd name="T22" fmla="*/ 21 w 92"/>
                    <a:gd name="T23" fmla="*/ 85 h 93"/>
                    <a:gd name="T24" fmla="*/ 13 w 92"/>
                    <a:gd name="T25" fmla="*/ 79 h 93"/>
                    <a:gd name="T26" fmla="*/ 7 w 92"/>
                    <a:gd name="T27" fmla="*/ 71 h 93"/>
                    <a:gd name="T28" fmla="*/ 3 w 92"/>
                    <a:gd name="T29" fmla="*/ 64 h 93"/>
                    <a:gd name="T30" fmla="*/ 2 w 92"/>
                    <a:gd name="T31" fmla="*/ 56 h 93"/>
                    <a:gd name="T32" fmla="*/ 0 w 92"/>
                    <a:gd name="T33" fmla="*/ 50 h 93"/>
                    <a:gd name="T34" fmla="*/ 0 w 92"/>
                    <a:gd name="T35" fmla="*/ 46 h 93"/>
                    <a:gd name="T36" fmla="*/ 0 w 92"/>
                    <a:gd name="T37" fmla="*/ 43 h 93"/>
                    <a:gd name="T38" fmla="*/ 2 w 92"/>
                    <a:gd name="T39" fmla="*/ 37 h 93"/>
                    <a:gd name="T40" fmla="*/ 3 w 92"/>
                    <a:gd name="T41" fmla="*/ 29 h 93"/>
                    <a:gd name="T42" fmla="*/ 7 w 92"/>
                    <a:gd name="T43" fmla="*/ 21 h 93"/>
                    <a:gd name="T44" fmla="*/ 13 w 92"/>
                    <a:gd name="T45" fmla="*/ 14 h 93"/>
                    <a:gd name="T46" fmla="*/ 21 w 92"/>
                    <a:gd name="T47" fmla="*/ 8 h 93"/>
                    <a:gd name="T48" fmla="*/ 28 w 92"/>
                    <a:gd name="T49" fmla="*/ 4 h 93"/>
                    <a:gd name="T50" fmla="*/ 36 w 92"/>
                    <a:gd name="T51" fmla="*/ 2 h 93"/>
                    <a:gd name="T52" fmla="*/ 42 w 92"/>
                    <a:gd name="T53" fmla="*/ 0 h 93"/>
                    <a:gd name="T54" fmla="*/ 46 w 92"/>
                    <a:gd name="T55" fmla="*/ 0 h 93"/>
                    <a:gd name="T56" fmla="*/ 50 w 92"/>
                    <a:gd name="T57" fmla="*/ 0 h 93"/>
                    <a:gd name="T58" fmla="*/ 55 w 92"/>
                    <a:gd name="T59" fmla="*/ 2 h 93"/>
                    <a:gd name="T60" fmla="*/ 63 w 92"/>
                    <a:gd name="T61" fmla="*/ 4 h 93"/>
                    <a:gd name="T62" fmla="*/ 71 w 92"/>
                    <a:gd name="T63" fmla="*/ 8 h 93"/>
                    <a:gd name="T64" fmla="*/ 78 w 92"/>
                    <a:gd name="T65" fmla="*/ 14 h 93"/>
                    <a:gd name="T66" fmla="*/ 84 w 92"/>
                    <a:gd name="T67" fmla="*/ 21 h 93"/>
                    <a:gd name="T68" fmla="*/ 88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8" y="64"/>
                      </a:lnTo>
                      <a:lnTo>
                        <a:pt x="84" y="71"/>
                      </a:lnTo>
                      <a:lnTo>
                        <a:pt x="78" y="79"/>
                      </a:lnTo>
                      <a:lnTo>
                        <a:pt x="71" y="85"/>
                      </a:lnTo>
                      <a:lnTo>
                        <a:pt x="63" y="89"/>
                      </a:lnTo>
                      <a:lnTo>
                        <a:pt x="55" y="93"/>
                      </a:lnTo>
                      <a:lnTo>
                        <a:pt x="46" y="93"/>
                      </a:lnTo>
                      <a:lnTo>
                        <a:pt x="36" y="93"/>
                      </a:lnTo>
                      <a:lnTo>
                        <a:pt x="28" y="89"/>
                      </a:lnTo>
                      <a:lnTo>
                        <a:pt x="21" y="85"/>
                      </a:lnTo>
                      <a:lnTo>
                        <a:pt x="13" y="79"/>
                      </a:lnTo>
                      <a:lnTo>
                        <a:pt x="7" y="71"/>
                      </a:lnTo>
                      <a:lnTo>
                        <a:pt x="3" y="64"/>
                      </a:lnTo>
                      <a:lnTo>
                        <a:pt x="2" y="56"/>
                      </a:lnTo>
                      <a:lnTo>
                        <a:pt x="0" y="50"/>
                      </a:lnTo>
                      <a:lnTo>
                        <a:pt x="0" y="46"/>
                      </a:lnTo>
                      <a:lnTo>
                        <a:pt x="0" y="43"/>
                      </a:lnTo>
                      <a:lnTo>
                        <a:pt x="2" y="37"/>
                      </a:lnTo>
                      <a:lnTo>
                        <a:pt x="3" y="29"/>
                      </a:lnTo>
                      <a:lnTo>
                        <a:pt x="7" y="21"/>
                      </a:lnTo>
                      <a:lnTo>
                        <a:pt x="13" y="14"/>
                      </a:lnTo>
                      <a:lnTo>
                        <a:pt x="21" y="8"/>
                      </a:lnTo>
                      <a:lnTo>
                        <a:pt x="28" y="4"/>
                      </a:lnTo>
                      <a:lnTo>
                        <a:pt x="36" y="2"/>
                      </a:lnTo>
                      <a:lnTo>
                        <a:pt x="42" y="0"/>
                      </a:lnTo>
                      <a:lnTo>
                        <a:pt x="46" y="0"/>
                      </a:lnTo>
                      <a:lnTo>
                        <a:pt x="50" y="0"/>
                      </a:lnTo>
                      <a:lnTo>
                        <a:pt x="55" y="2"/>
                      </a:lnTo>
                      <a:lnTo>
                        <a:pt x="63" y="4"/>
                      </a:lnTo>
                      <a:lnTo>
                        <a:pt x="71" y="8"/>
                      </a:lnTo>
                      <a:lnTo>
                        <a:pt x="78" y="14"/>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0" name="Freeform 264"/>
                <p:cNvSpPr>
                  <a:spLocks/>
                </p:cNvSpPr>
                <p:nvPr/>
              </p:nvSpPr>
              <p:spPr bwMode="auto">
                <a:xfrm>
                  <a:off x="1303338" y="6804025"/>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3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3" y="0"/>
                      </a:lnTo>
                      <a:lnTo>
                        <a:pt x="46" y="0"/>
                      </a:lnTo>
                      <a:lnTo>
                        <a:pt x="50" y="0"/>
                      </a:lnTo>
                      <a:lnTo>
                        <a:pt x="56" y="1"/>
                      </a:lnTo>
                      <a:lnTo>
                        <a:pt x="64" y="3"/>
                      </a:lnTo>
                      <a:lnTo>
                        <a:pt x="71" y="7"/>
                      </a:lnTo>
                      <a:lnTo>
                        <a:pt x="79" y="13"/>
                      </a:lnTo>
                      <a:lnTo>
                        <a:pt x="85" y="21"/>
                      </a:lnTo>
                      <a:lnTo>
                        <a:pt x="89"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1" name="Freeform 265"/>
                <p:cNvSpPr>
                  <a:spLocks/>
                </p:cNvSpPr>
                <p:nvPr/>
              </p:nvSpPr>
              <p:spPr bwMode="auto">
                <a:xfrm>
                  <a:off x="1303338" y="6804025"/>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3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3" y="0"/>
                      </a:lnTo>
                      <a:lnTo>
                        <a:pt x="46" y="0"/>
                      </a:lnTo>
                      <a:lnTo>
                        <a:pt x="50" y="0"/>
                      </a:lnTo>
                      <a:lnTo>
                        <a:pt x="56" y="1"/>
                      </a:lnTo>
                      <a:lnTo>
                        <a:pt x="64" y="3"/>
                      </a:lnTo>
                      <a:lnTo>
                        <a:pt x="71" y="7"/>
                      </a:lnTo>
                      <a:lnTo>
                        <a:pt x="79" y="13"/>
                      </a:lnTo>
                      <a:lnTo>
                        <a:pt x="85" y="21"/>
                      </a:lnTo>
                      <a:lnTo>
                        <a:pt x="89"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2" name="Freeform 266"/>
                <p:cNvSpPr>
                  <a:spLocks/>
                </p:cNvSpPr>
                <p:nvPr/>
              </p:nvSpPr>
              <p:spPr bwMode="auto">
                <a:xfrm>
                  <a:off x="1425576" y="6819900"/>
                  <a:ext cx="73025" cy="73025"/>
                </a:xfrm>
                <a:custGeom>
                  <a:avLst/>
                  <a:gdLst>
                    <a:gd name="T0" fmla="*/ 92 w 92"/>
                    <a:gd name="T1" fmla="*/ 46 h 92"/>
                    <a:gd name="T2" fmla="*/ 92 w 92"/>
                    <a:gd name="T3" fmla="*/ 55 h 92"/>
                    <a:gd name="T4" fmla="*/ 88 w 92"/>
                    <a:gd name="T5" fmla="*/ 63 h 92"/>
                    <a:gd name="T6" fmla="*/ 84 w 92"/>
                    <a:gd name="T7" fmla="*/ 71 h 92"/>
                    <a:gd name="T8" fmla="*/ 79 w 92"/>
                    <a:gd name="T9" fmla="*/ 78 h 92"/>
                    <a:gd name="T10" fmla="*/ 71 w 92"/>
                    <a:gd name="T11" fmla="*/ 84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4 h 92"/>
                    <a:gd name="T24" fmla="*/ 13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8 w 92"/>
                    <a:gd name="T43" fmla="*/ 21 h 92"/>
                    <a:gd name="T44" fmla="*/ 13 w 92"/>
                    <a:gd name="T45" fmla="*/ 13 h 92"/>
                    <a:gd name="T46" fmla="*/ 21 w 92"/>
                    <a:gd name="T47" fmla="*/ 7 h 92"/>
                    <a:gd name="T48" fmla="*/ 29 w 92"/>
                    <a:gd name="T49" fmla="*/ 3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3 h 92"/>
                    <a:gd name="T62" fmla="*/ 71 w 92"/>
                    <a:gd name="T63" fmla="*/ 7 h 92"/>
                    <a:gd name="T64" fmla="*/ 79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9" y="78"/>
                      </a:lnTo>
                      <a:lnTo>
                        <a:pt x="71" y="84"/>
                      </a:lnTo>
                      <a:lnTo>
                        <a:pt x="63" y="88"/>
                      </a:lnTo>
                      <a:lnTo>
                        <a:pt x="56" y="92"/>
                      </a:lnTo>
                      <a:lnTo>
                        <a:pt x="46" y="92"/>
                      </a:lnTo>
                      <a:lnTo>
                        <a:pt x="36" y="92"/>
                      </a:lnTo>
                      <a:lnTo>
                        <a:pt x="29" y="88"/>
                      </a:lnTo>
                      <a:lnTo>
                        <a:pt x="21" y="84"/>
                      </a:lnTo>
                      <a:lnTo>
                        <a:pt x="13" y="78"/>
                      </a:lnTo>
                      <a:lnTo>
                        <a:pt x="8" y="71"/>
                      </a:lnTo>
                      <a:lnTo>
                        <a:pt x="4" y="63"/>
                      </a:lnTo>
                      <a:lnTo>
                        <a:pt x="2" y="55"/>
                      </a:lnTo>
                      <a:lnTo>
                        <a:pt x="0" y="50"/>
                      </a:lnTo>
                      <a:lnTo>
                        <a:pt x="0" y="46"/>
                      </a:lnTo>
                      <a:lnTo>
                        <a:pt x="0" y="42"/>
                      </a:lnTo>
                      <a:lnTo>
                        <a:pt x="2" y="36"/>
                      </a:lnTo>
                      <a:lnTo>
                        <a:pt x="4" y="28"/>
                      </a:lnTo>
                      <a:lnTo>
                        <a:pt x="8" y="21"/>
                      </a:lnTo>
                      <a:lnTo>
                        <a:pt x="13" y="13"/>
                      </a:lnTo>
                      <a:lnTo>
                        <a:pt x="21" y="7"/>
                      </a:lnTo>
                      <a:lnTo>
                        <a:pt x="29" y="3"/>
                      </a:lnTo>
                      <a:lnTo>
                        <a:pt x="36" y="2"/>
                      </a:lnTo>
                      <a:lnTo>
                        <a:pt x="42" y="0"/>
                      </a:lnTo>
                      <a:lnTo>
                        <a:pt x="46" y="0"/>
                      </a:lnTo>
                      <a:lnTo>
                        <a:pt x="50" y="0"/>
                      </a:lnTo>
                      <a:lnTo>
                        <a:pt x="56" y="2"/>
                      </a:lnTo>
                      <a:lnTo>
                        <a:pt x="63" y="3"/>
                      </a:lnTo>
                      <a:lnTo>
                        <a:pt x="71" y="7"/>
                      </a:lnTo>
                      <a:lnTo>
                        <a:pt x="79" y="13"/>
                      </a:lnTo>
                      <a:lnTo>
                        <a:pt x="84" y="21"/>
                      </a:lnTo>
                      <a:lnTo>
                        <a:pt x="88"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3" name="Freeform 267"/>
                <p:cNvSpPr>
                  <a:spLocks/>
                </p:cNvSpPr>
                <p:nvPr/>
              </p:nvSpPr>
              <p:spPr bwMode="auto">
                <a:xfrm>
                  <a:off x="1425576" y="6819900"/>
                  <a:ext cx="73025" cy="73025"/>
                </a:xfrm>
                <a:custGeom>
                  <a:avLst/>
                  <a:gdLst>
                    <a:gd name="T0" fmla="*/ 92 w 92"/>
                    <a:gd name="T1" fmla="*/ 46 h 92"/>
                    <a:gd name="T2" fmla="*/ 92 w 92"/>
                    <a:gd name="T3" fmla="*/ 55 h 92"/>
                    <a:gd name="T4" fmla="*/ 88 w 92"/>
                    <a:gd name="T5" fmla="*/ 63 h 92"/>
                    <a:gd name="T6" fmla="*/ 84 w 92"/>
                    <a:gd name="T7" fmla="*/ 71 h 92"/>
                    <a:gd name="T8" fmla="*/ 79 w 92"/>
                    <a:gd name="T9" fmla="*/ 78 h 92"/>
                    <a:gd name="T10" fmla="*/ 71 w 92"/>
                    <a:gd name="T11" fmla="*/ 84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4 h 92"/>
                    <a:gd name="T24" fmla="*/ 13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8 w 92"/>
                    <a:gd name="T43" fmla="*/ 21 h 92"/>
                    <a:gd name="T44" fmla="*/ 13 w 92"/>
                    <a:gd name="T45" fmla="*/ 13 h 92"/>
                    <a:gd name="T46" fmla="*/ 21 w 92"/>
                    <a:gd name="T47" fmla="*/ 7 h 92"/>
                    <a:gd name="T48" fmla="*/ 29 w 92"/>
                    <a:gd name="T49" fmla="*/ 3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3 h 92"/>
                    <a:gd name="T62" fmla="*/ 71 w 92"/>
                    <a:gd name="T63" fmla="*/ 7 h 92"/>
                    <a:gd name="T64" fmla="*/ 79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9" y="78"/>
                      </a:lnTo>
                      <a:lnTo>
                        <a:pt x="71" y="84"/>
                      </a:lnTo>
                      <a:lnTo>
                        <a:pt x="63" y="88"/>
                      </a:lnTo>
                      <a:lnTo>
                        <a:pt x="56" y="92"/>
                      </a:lnTo>
                      <a:lnTo>
                        <a:pt x="46" y="92"/>
                      </a:lnTo>
                      <a:lnTo>
                        <a:pt x="36" y="92"/>
                      </a:lnTo>
                      <a:lnTo>
                        <a:pt x="29" y="88"/>
                      </a:lnTo>
                      <a:lnTo>
                        <a:pt x="21" y="84"/>
                      </a:lnTo>
                      <a:lnTo>
                        <a:pt x="13" y="78"/>
                      </a:lnTo>
                      <a:lnTo>
                        <a:pt x="8" y="71"/>
                      </a:lnTo>
                      <a:lnTo>
                        <a:pt x="4" y="63"/>
                      </a:lnTo>
                      <a:lnTo>
                        <a:pt x="2" y="55"/>
                      </a:lnTo>
                      <a:lnTo>
                        <a:pt x="0" y="50"/>
                      </a:lnTo>
                      <a:lnTo>
                        <a:pt x="0" y="46"/>
                      </a:lnTo>
                      <a:lnTo>
                        <a:pt x="0" y="42"/>
                      </a:lnTo>
                      <a:lnTo>
                        <a:pt x="2" y="36"/>
                      </a:lnTo>
                      <a:lnTo>
                        <a:pt x="4" y="28"/>
                      </a:lnTo>
                      <a:lnTo>
                        <a:pt x="8" y="21"/>
                      </a:lnTo>
                      <a:lnTo>
                        <a:pt x="13" y="13"/>
                      </a:lnTo>
                      <a:lnTo>
                        <a:pt x="21" y="7"/>
                      </a:lnTo>
                      <a:lnTo>
                        <a:pt x="29" y="3"/>
                      </a:lnTo>
                      <a:lnTo>
                        <a:pt x="36" y="2"/>
                      </a:lnTo>
                      <a:lnTo>
                        <a:pt x="42" y="0"/>
                      </a:lnTo>
                      <a:lnTo>
                        <a:pt x="46" y="0"/>
                      </a:lnTo>
                      <a:lnTo>
                        <a:pt x="50" y="0"/>
                      </a:lnTo>
                      <a:lnTo>
                        <a:pt x="56" y="2"/>
                      </a:lnTo>
                      <a:lnTo>
                        <a:pt x="63" y="3"/>
                      </a:lnTo>
                      <a:lnTo>
                        <a:pt x="71" y="7"/>
                      </a:lnTo>
                      <a:lnTo>
                        <a:pt x="79" y="13"/>
                      </a:lnTo>
                      <a:lnTo>
                        <a:pt x="84" y="21"/>
                      </a:lnTo>
                      <a:lnTo>
                        <a:pt x="88"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4" name="Freeform 268"/>
                <p:cNvSpPr>
                  <a:spLocks/>
                </p:cNvSpPr>
                <p:nvPr/>
              </p:nvSpPr>
              <p:spPr bwMode="auto">
                <a:xfrm>
                  <a:off x="1309688" y="6980238"/>
                  <a:ext cx="73025" cy="73025"/>
                </a:xfrm>
                <a:custGeom>
                  <a:avLst/>
                  <a:gdLst>
                    <a:gd name="T0" fmla="*/ 92 w 92"/>
                    <a:gd name="T1" fmla="*/ 46 h 92"/>
                    <a:gd name="T2" fmla="*/ 92 w 92"/>
                    <a:gd name="T3" fmla="*/ 56 h 92"/>
                    <a:gd name="T4" fmla="*/ 88 w 92"/>
                    <a:gd name="T5" fmla="*/ 64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4"/>
                      </a:lnTo>
                      <a:lnTo>
                        <a:pt x="2" y="56"/>
                      </a:lnTo>
                      <a:lnTo>
                        <a:pt x="0" y="50"/>
                      </a:lnTo>
                      <a:lnTo>
                        <a:pt x="0" y="46"/>
                      </a:lnTo>
                      <a:lnTo>
                        <a:pt x="0" y="42"/>
                      </a:lnTo>
                      <a:lnTo>
                        <a:pt x="2" y="37"/>
                      </a:lnTo>
                      <a:lnTo>
                        <a:pt x="4" y="29"/>
                      </a:lnTo>
                      <a:lnTo>
                        <a:pt x="8" y="21"/>
                      </a:lnTo>
                      <a:lnTo>
                        <a:pt x="13" y="14"/>
                      </a:lnTo>
                      <a:lnTo>
                        <a:pt x="21" y="8"/>
                      </a:lnTo>
                      <a:lnTo>
                        <a:pt x="29" y="4"/>
                      </a:lnTo>
                      <a:lnTo>
                        <a:pt x="36" y="2"/>
                      </a:lnTo>
                      <a:lnTo>
                        <a:pt x="42" y="0"/>
                      </a:lnTo>
                      <a:lnTo>
                        <a:pt x="46" y="0"/>
                      </a:lnTo>
                      <a:lnTo>
                        <a:pt x="50" y="0"/>
                      </a:lnTo>
                      <a:lnTo>
                        <a:pt x="56" y="2"/>
                      </a:lnTo>
                      <a:lnTo>
                        <a:pt x="63" y="4"/>
                      </a:lnTo>
                      <a:lnTo>
                        <a:pt x="71" y="8"/>
                      </a:lnTo>
                      <a:lnTo>
                        <a:pt x="79" y="14"/>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5" name="Freeform 269"/>
                <p:cNvSpPr>
                  <a:spLocks/>
                </p:cNvSpPr>
                <p:nvPr/>
              </p:nvSpPr>
              <p:spPr bwMode="auto">
                <a:xfrm>
                  <a:off x="1309688" y="6980238"/>
                  <a:ext cx="73025" cy="73025"/>
                </a:xfrm>
                <a:custGeom>
                  <a:avLst/>
                  <a:gdLst>
                    <a:gd name="T0" fmla="*/ 92 w 92"/>
                    <a:gd name="T1" fmla="*/ 46 h 92"/>
                    <a:gd name="T2" fmla="*/ 92 w 92"/>
                    <a:gd name="T3" fmla="*/ 56 h 92"/>
                    <a:gd name="T4" fmla="*/ 88 w 92"/>
                    <a:gd name="T5" fmla="*/ 64 h 92"/>
                    <a:gd name="T6" fmla="*/ 84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4" y="71"/>
                      </a:lnTo>
                      <a:lnTo>
                        <a:pt x="79" y="79"/>
                      </a:lnTo>
                      <a:lnTo>
                        <a:pt x="71" y="85"/>
                      </a:lnTo>
                      <a:lnTo>
                        <a:pt x="63" y="88"/>
                      </a:lnTo>
                      <a:lnTo>
                        <a:pt x="56" y="92"/>
                      </a:lnTo>
                      <a:lnTo>
                        <a:pt x="46" y="92"/>
                      </a:lnTo>
                      <a:lnTo>
                        <a:pt x="36" y="92"/>
                      </a:lnTo>
                      <a:lnTo>
                        <a:pt x="29" y="88"/>
                      </a:lnTo>
                      <a:lnTo>
                        <a:pt x="21" y="85"/>
                      </a:lnTo>
                      <a:lnTo>
                        <a:pt x="13" y="79"/>
                      </a:lnTo>
                      <a:lnTo>
                        <a:pt x="8" y="71"/>
                      </a:lnTo>
                      <a:lnTo>
                        <a:pt x="4" y="64"/>
                      </a:lnTo>
                      <a:lnTo>
                        <a:pt x="2" y="56"/>
                      </a:lnTo>
                      <a:lnTo>
                        <a:pt x="0" y="50"/>
                      </a:lnTo>
                      <a:lnTo>
                        <a:pt x="0" y="46"/>
                      </a:lnTo>
                      <a:lnTo>
                        <a:pt x="0" y="42"/>
                      </a:lnTo>
                      <a:lnTo>
                        <a:pt x="2" y="37"/>
                      </a:lnTo>
                      <a:lnTo>
                        <a:pt x="4" y="29"/>
                      </a:lnTo>
                      <a:lnTo>
                        <a:pt x="8" y="21"/>
                      </a:lnTo>
                      <a:lnTo>
                        <a:pt x="13" y="14"/>
                      </a:lnTo>
                      <a:lnTo>
                        <a:pt x="21" y="8"/>
                      </a:lnTo>
                      <a:lnTo>
                        <a:pt x="29" y="4"/>
                      </a:lnTo>
                      <a:lnTo>
                        <a:pt x="36" y="2"/>
                      </a:lnTo>
                      <a:lnTo>
                        <a:pt x="42" y="0"/>
                      </a:lnTo>
                      <a:lnTo>
                        <a:pt x="46" y="0"/>
                      </a:lnTo>
                      <a:lnTo>
                        <a:pt x="50" y="0"/>
                      </a:lnTo>
                      <a:lnTo>
                        <a:pt x="56" y="2"/>
                      </a:lnTo>
                      <a:lnTo>
                        <a:pt x="63" y="4"/>
                      </a:lnTo>
                      <a:lnTo>
                        <a:pt x="71" y="8"/>
                      </a:lnTo>
                      <a:lnTo>
                        <a:pt x="79" y="14"/>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6" name="Freeform 270"/>
                <p:cNvSpPr>
                  <a:spLocks/>
                </p:cNvSpPr>
                <p:nvPr/>
              </p:nvSpPr>
              <p:spPr bwMode="auto">
                <a:xfrm>
                  <a:off x="1365251" y="6883400"/>
                  <a:ext cx="73025" cy="73025"/>
                </a:xfrm>
                <a:custGeom>
                  <a:avLst/>
                  <a:gdLst>
                    <a:gd name="T0" fmla="*/ 92 w 92"/>
                    <a:gd name="T1" fmla="*/ 46 h 92"/>
                    <a:gd name="T2" fmla="*/ 92 w 92"/>
                    <a:gd name="T3" fmla="*/ 56 h 92"/>
                    <a:gd name="T4" fmla="*/ 88 w 92"/>
                    <a:gd name="T5" fmla="*/ 64 h 92"/>
                    <a:gd name="T6" fmla="*/ 85 w 92"/>
                    <a:gd name="T7" fmla="*/ 71 h 92"/>
                    <a:gd name="T8" fmla="*/ 79 w 92"/>
                    <a:gd name="T9" fmla="*/ 79 h 92"/>
                    <a:gd name="T10" fmla="*/ 71 w 92"/>
                    <a:gd name="T11" fmla="*/ 85 h 92"/>
                    <a:gd name="T12" fmla="*/ 63 w 92"/>
                    <a:gd name="T13" fmla="*/ 89 h 92"/>
                    <a:gd name="T14" fmla="*/ 56 w 92"/>
                    <a:gd name="T15" fmla="*/ 92 h 92"/>
                    <a:gd name="T16" fmla="*/ 46 w 92"/>
                    <a:gd name="T17" fmla="*/ 92 h 92"/>
                    <a:gd name="T18" fmla="*/ 37 w 92"/>
                    <a:gd name="T19" fmla="*/ 92 h 92"/>
                    <a:gd name="T20" fmla="*/ 29 w 92"/>
                    <a:gd name="T21" fmla="*/ 89 h 92"/>
                    <a:gd name="T22" fmla="*/ 21 w 92"/>
                    <a:gd name="T23" fmla="*/ 85 h 92"/>
                    <a:gd name="T24" fmla="*/ 14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3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5" y="71"/>
                      </a:lnTo>
                      <a:lnTo>
                        <a:pt x="79" y="79"/>
                      </a:lnTo>
                      <a:lnTo>
                        <a:pt x="71" y="85"/>
                      </a:lnTo>
                      <a:lnTo>
                        <a:pt x="63" y="89"/>
                      </a:lnTo>
                      <a:lnTo>
                        <a:pt x="56" y="92"/>
                      </a:lnTo>
                      <a:lnTo>
                        <a:pt x="46" y="92"/>
                      </a:lnTo>
                      <a:lnTo>
                        <a:pt x="37" y="92"/>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3" y="4"/>
                      </a:lnTo>
                      <a:lnTo>
                        <a:pt x="71" y="8"/>
                      </a:lnTo>
                      <a:lnTo>
                        <a:pt x="79" y="14"/>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7" name="Freeform 271"/>
                <p:cNvSpPr>
                  <a:spLocks/>
                </p:cNvSpPr>
                <p:nvPr/>
              </p:nvSpPr>
              <p:spPr bwMode="auto">
                <a:xfrm>
                  <a:off x="1365251" y="6883400"/>
                  <a:ext cx="73025" cy="73025"/>
                </a:xfrm>
                <a:custGeom>
                  <a:avLst/>
                  <a:gdLst>
                    <a:gd name="T0" fmla="*/ 92 w 92"/>
                    <a:gd name="T1" fmla="*/ 46 h 92"/>
                    <a:gd name="T2" fmla="*/ 92 w 92"/>
                    <a:gd name="T3" fmla="*/ 56 h 92"/>
                    <a:gd name="T4" fmla="*/ 88 w 92"/>
                    <a:gd name="T5" fmla="*/ 64 h 92"/>
                    <a:gd name="T6" fmla="*/ 85 w 92"/>
                    <a:gd name="T7" fmla="*/ 71 h 92"/>
                    <a:gd name="T8" fmla="*/ 79 w 92"/>
                    <a:gd name="T9" fmla="*/ 79 h 92"/>
                    <a:gd name="T10" fmla="*/ 71 w 92"/>
                    <a:gd name="T11" fmla="*/ 85 h 92"/>
                    <a:gd name="T12" fmla="*/ 63 w 92"/>
                    <a:gd name="T13" fmla="*/ 89 h 92"/>
                    <a:gd name="T14" fmla="*/ 56 w 92"/>
                    <a:gd name="T15" fmla="*/ 92 h 92"/>
                    <a:gd name="T16" fmla="*/ 46 w 92"/>
                    <a:gd name="T17" fmla="*/ 92 h 92"/>
                    <a:gd name="T18" fmla="*/ 37 w 92"/>
                    <a:gd name="T19" fmla="*/ 92 h 92"/>
                    <a:gd name="T20" fmla="*/ 29 w 92"/>
                    <a:gd name="T21" fmla="*/ 89 h 92"/>
                    <a:gd name="T22" fmla="*/ 21 w 92"/>
                    <a:gd name="T23" fmla="*/ 85 h 92"/>
                    <a:gd name="T24" fmla="*/ 14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3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5" y="71"/>
                      </a:lnTo>
                      <a:lnTo>
                        <a:pt x="79" y="79"/>
                      </a:lnTo>
                      <a:lnTo>
                        <a:pt x="71" y="85"/>
                      </a:lnTo>
                      <a:lnTo>
                        <a:pt x="63" y="89"/>
                      </a:lnTo>
                      <a:lnTo>
                        <a:pt x="56" y="92"/>
                      </a:lnTo>
                      <a:lnTo>
                        <a:pt x="46" y="92"/>
                      </a:lnTo>
                      <a:lnTo>
                        <a:pt x="37" y="92"/>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3" y="4"/>
                      </a:lnTo>
                      <a:lnTo>
                        <a:pt x="71" y="8"/>
                      </a:lnTo>
                      <a:lnTo>
                        <a:pt x="79" y="14"/>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8" name="Freeform 272"/>
                <p:cNvSpPr>
                  <a:spLocks/>
                </p:cNvSpPr>
                <p:nvPr/>
              </p:nvSpPr>
              <p:spPr bwMode="auto">
                <a:xfrm>
                  <a:off x="1419226" y="7034213"/>
                  <a:ext cx="73025" cy="73025"/>
                </a:xfrm>
                <a:custGeom>
                  <a:avLst/>
                  <a:gdLst>
                    <a:gd name="T0" fmla="*/ 92 w 92"/>
                    <a:gd name="T1" fmla="*/ 46 h 93"/>
                    <a:gd name="T2" fmla="*/ 92 w 92"/>
                    <a:gd name="T3" fmla="*/ 56 h 93"/>
                    <a:gd name="T4" fmla="*/ 89 w 92"/>
                    <a:gd name="T5" fmla="*/ 64 h 93"/>
                    <a:gd name="T6" fmla="*/ 85 w 92"/>
                    <a:gd name="T7" fmla="*/ 71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1 h 93"/>
                    <a:gd name="T28" fmla="*/ 4 w 92"/>
                    <a:gd name="T29" fmla="*/ 64 h 93"/>
                    <a:gd name="T30" fmla="*/ 2 w 92"/>
                    <a:gd name="T31" fmla="*/ 56 h 93"/>
                    <a:gd name="T32" fmla="*/ 0 w 92"/>
                    <a:gd name="T33" fmla="*/ 50 h 93"/>
                    <a:gd name="T34" fmla="*/ 0 w 92"/>
                    <a:gd name="T35" fmla="*/ 46 h 93"/>
                    <a:gd name="T36" fmla="*/ 0 w 92"/>
                    <a:gd name="T37" fmla="*/ 43 h 93"/>
                    <a:gd name="T38" fmla="*/ 2 w 92"/>
                    <a:gd name="T39" fmla="*/ 37 h 93"/>
                    <a:gd name="T40" fmla="*/ 4 w 92"/>
                    <a:gd name="T41" fmla="*/ 29 h 93"/>
                    <a:gd name="T42" fmla="*/ 8 w 92"/>
                    <a:gd name="T43" fmla="*/ 21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1 h 93"/>
                    <a:gd name="T68" fmla="*/ 89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9"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79" name="Freeform 273"/>
                <p:cNvSpPr>
                  <a:spLocks/>
                </p:cNvSpPr>
                <p:nvPr/>
              </p:nvSpPr>
              <p:spPr bwMode="auto">
                <a:xfrm>
                  <a:off x="1419226" y="7034213"/>
                  <a:ext cx="73025" cy="73025"/>
                </a:xfrm>
                <a:custGeom>
                  <a:avLst/>
                  <a:gdLst>
                    <a:gd name="T0" fmla="*/ 92 w 92"/>
                    <a:gd name="T1" fmla="*/ 46 h 93"/>
                    <a:gd name="T2" fmla="*/ 92 w 92"/>
                    <a:gd name="T3" fmla="*/ 56 h 93"/>
                    <a:gd name="T4" fmla="*/ 89 w 92"/>
                    <a:gd name="T5" fmla="*/ 64 h 93"/>
                    <a:gd name="T6" fmla="*/ 85 w 92"/>
                    <a:gd name="T7" fmla="*/ 71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1 h 93"/>
                    <a:gd name="T28" fmla="*/ 4 w 92"/>
                    <a:gd name="T29" fmla="*/ 64 h 93"/>
                    <a:gd name="T30" fmla="*/ 2 w 92"/>
                    <a:gd name="T31" fmla="*/ 56 h 93"/>
                    <a:gd name="T32" fmla="*/ 0 w 92"/>
                    <a:gd name="T33" fmla="*/ 50 h 93"/>
                    <a:gd name="T34" fmla="*/ 0 w 92"/>
                    <a:gd name="T35" fmla="*/ 46 h 93"/>
                    <a:gd name="T36" fmla="*/ 0 w 92"/>
                    <a:gd name="T37" fmla="*/ 43 h 93"/>
                    <a:gd name="T38" fmla="*/ 2 w 92"/>
                    <a:gd name="T39" fmla="*/ 37 h 93"/>
                    <a:gd name="T40" fmla="*/ 4 w 92"/>
                    <a:gd name="T41" fmla="*/ 29 h 93"/>
                    <a:gd name="T42" fmla="*/ 8 w 92"/>
                    <a:gd name="T43" fmla="*/ 21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1 h 93"/>
                    <a:gd name="T68" fmla="*/ 89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9"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0" name="Freeform 274"/>
                <p:cNvSpPr>
                  <a:spLocks/>
                </p:cNvSpPr>
                <p:nvPr/>
              </p:nvSpPr>
              <p:spPr bwMode="auto">
                <a:xfrm>
                  <a:off x="1335088" y="7397750"/>
                  <a:ext cx="73025" cy="73025"/>
                </a:xfrm>
                <a:custGeom>
                  <a:avLst/>
                  <a:gdLst>
                    <a:gd name="T0" fmla="*/ 92 w 92"/>
                    <a:gd name="T1" fmla="*/ 46 h 92"/>
                    <a:gd name="T2" fmla="*/ 92 w 92"/>
                    <a:gd name="T3" fmla="*/ 56 h 92"/>
                    <a:gd name="T4" fmla="*/ 88 w 92"/>
                    <a:gd name="T5" fmla="*/ 64 h 92"/>
                    <a:gd name="T6" fmla="*/ 84 w 92"/>
                    <a:gd name="T7" fmla="*/ 71 h 92"/>
                    <a:gd name="T8" fmla="*/ 78 w 92"/>
                    <a:gd name="T9" fmla="*/ 79 h 92"/>
                    <a:gd name="T10" fmla="*/ 71 w 92"/>
                    <a:gd name="T11" fmla="*/ 85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5 h 92"/>
                    <a:gd name="T24" fmla="*/ 13 w 92"/>
                    <a:gd name="T25" fmla="*/ 79 h 92"/>
                    <a:gd name="T26" fmla="*/ 7 w 92"/>
                    <a:gd name="T27" fmla="*/ 71 h 92"/>
                    <a:gd name="T28" fmla="*/ 3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3 w 92"/>
                    <a:gd name="T41" fmla="*/ 29 h 92"/>
                    <a:gd name="T42" fmla="*/ 7 w 92"/>
                    <a:gd name="T43" fmla="*/ 21 h 92"/>
                    <a:gd name="T44" fmla="*/ 13 w 92"/>
                    <a:gd name="T45" fmla="*/ 14 h 92"/>
                    <a:gd name="T46" fmla="*/ 21 w 92"/>
                    <a:gd name="T47" fmla="*/ 8 h 92"/>
                    <a:gd name="T48" fmla="*/ 28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8 w 92"/>
                    <a:gd name="T65" fmla="*/ 14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4" y="71"/>
                      </a:lnTo>
                      <a:lnTo>
                        <a:pt x="78" y="79"/>
                      </a:lnTo>
                      <a:lnTo>
                        <a:pt x="71" y="85"/>
                      </a:lnTo>
                      <a:lnTo>
                        <a:pt x="63" y="88"/>
                      </a:lnTo>
                      <a:lnTo>
                        <a:pt x="55" y="92"/>
                      </a:lnTo>
                      <a:lnTo>
                        <a:pt x="46" y="92"/>
                      </a:lnTo>
                      <a:lnTo>
                        <a:pt x="36" y="92"/>
                      </a:lnTo>
                      <a:lnTo>
                        <a:pt x="28" y="88"/>
                      </a:lnTo>
                      <a:lnTo>
                        <a:pt x="21" y="85"/>
                      </a:lnTo>
                      <a:lnTo>
                        <a:pt x="13" y="79"/>
                      </a:lnTo>
                      <a:lnTo>
                        <a:pt x="7" y="71"/>
                      </a:lnTo>
                      <a:lnTo>
                        <a:pt x="3" y="64"/>
                      </a:lnTo>
                      <a:lnTo>
                        <a:pt x="2" y="56"/>
                      </a:lnTo>
                      <a:lnTo>
                        <a:pt x="0" y="50"/>
                      </a:lnTo>
                      <a:lnTo>
                        <a:pt x="0" y="46"/>
                      </a:lnTo>
                      <a:lnTo>
                        <a:pt x="0" y="42"/>
                      </a:lnTo>
                      <a:lnTo>
                        <a:pt x="2" y="37"/>
                      </a:lnTo>
                      <a:lnTo>
                        <a:pt x="3" y="29"/>
                      </a:lnTo>
                      <a:lnTo>
                        <a:pt x="7" y="21"/>
                      </a:lnTo>
                      <a:lnTo>
                        <a:pt x="13" y="14"/>
                      </a:lnTo>
                      <a:lnTo>
                        <a:pt x="21" y="8"/>
                      </a:lnTo>
                      <a:lnTo>
                        <a:pt x="28" y="4"/>
                      </a:lnTo>
                      <a:lnTo>
                        <a:pt x="36" y="2"/>
                      </a:lnTo>
                      <a:lnTo>
                        <a:pt x="42" y="0"/>
                      </a:lnTo>
                      <a:lnTo>
                        <a:pt x="46" y="0"/>
                      </a:lnTo>
                      <a:lnTo>
                        <a:pt x="50" y="0"/>
                      </a:lnTo>
                      <a:lnTo>
                        <a:pt x="55" y="2"/>
                      </a:lnTo>
                      <a:lnTo>
                        <a:pt x="63" y="4"/>
                      </a:lnTo>
                      <a:lnTo>
                        <a:pt x="71" y="8"/>
                      </a:lnTo>
                      <a:lnTo>
                        <a:pt x="78" y="14"/>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1" name="Freeform 275"/>
                <p:cNvSpPr>
                  <a:spLocks/>
                </p:cNvSpPr>
                <p:nvPr/>
              </p:nvSpPr>
              <p:spPr bwMode="auto">
                <a:xfrm>
                  <a:off x="1335088" y="7397750"/>
                  <a:ext cx="73025" cy="73025"/>
                </a:xfrm>
                <a:custGeom>
                  <a:avLst/>
                  <a:gdLst>
                    <a:gd name="T0" fmla="*/ 92 w 92"/>
                    <a:gd name="T1" fmla="*/ 46 h 92"/>
                    <a:gd name="T2" fmla="*/ 92 w 92"/>
                    <a:gd name="T3" fmla="*/ 56 h 92"/>
                    <a:gd name="T4" fmla="*/ 88 w 92"/>
                    <a:gd name="T5" fmla="*/ 64 h 92"/>
                    <a:gd name="T6" fmla="*/ 84 w 92"/>
                    <a:gd name="T7" fmla="*/ 71 h 92"/>
                    <a:gd name="T8" fmla="*/ 78 w 92"/>
                    <a:gd name="T9" fmla="*/ 79 h 92"/>
                    <a:gd name="T10" fmla="*/ 71 w 92"/>
                    <a:gd name="T11" fmla="*/ 85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5 h 92"/>
                    <a:gd name="T24" fmla="*/ 13 w 92"/>
                    <a:gd name="T25" fmla="*/ 79 h 92"/>
                    <a:gd name="T26" fmla="*/ 7 w 92"/>
                    <a:gd name="T27" fmla="*/ 71 h 92"/>
                    <a:gd name="T28" fmla="*/ 3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3 w 92"/>
                    <a:gd name="T41" fmla="*/ 29 h 92"/>
                    <a:gd name="T42" fmla="*/ 7 w 92"/>
                    <a:gd name="T43" fmla="*/ 21 h 92"/>
                    <a:gd name="T44" fmla="*/ 13 w 92"/>
                    <a:gd name="T45" fmla="*/ 14 h 92"/>
                    <a:gd name="T46" fmla="*/ 21 w 92"/>
                    <a:gd name="T47" fmla="*/ 8 h 92"/>
                    <a:gd name="T48" fmla="*/ 28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8 w 92"/>
                    <a:gd name="T65" fmla="*/ 14 h 92"/>
                    <a:gd name="T66" fmla="*/ 84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4" y="71"/>
                      </a:lnTo>
                      <a:lnTo>
                        <a:pt x="78" y="79"/>
                      </a:lnTo>
                      <a:lnTo>
                        <a:pt x="71" y="85"/>
                      </a:lnTo>
                      <a:lnTo>
                        <a:pt x="63" y="88"/>
                      </a:lnTo>
                      <a:lnTo>
                        <a:pt x="55" y="92"/>
                      </a:lnTo>
                      <a:lnTo>
                        <a:pt x="46" y="92"/>
                      </a:lnTo>
                      <a:lnTo>
                        <a:pt x="36" y="92"/>
                      </a:lnTo>
                      <a:lnTo>
                        <a:pt x="28" y="88"/>
                      </a:lnTo>
                      <a:lnTo>
                        <a:pt x="21" y="85"/>
                      </a:lnTo>
                      <a:lnTo>
                        <a:pt x="13" y="79"/>
                      </a:lnTo>
                      <a:lnTo>
                        <a:pt x="7" y="71"/>
                      </a:lnTo>
                      <a:lnTo>
                        <a:pt x="3" y="64"/>
                      </a:lnTo>
                      <a:lnTo>
                        <a:pt x="2" y="56"/>
                      </a:lnTo>
                      <a:lnTo>
                        <a:pt x="0" y="50"/>
                      </a:lnTo>
                      <a:lnTo>
                        <a:pt x="0" y="46"/>
                      </a:lnTo>
                      <a:lnTo>
                        <a:pt x="0" y="42"/>
                      </a:lnTo>
                      <a:lnTo>
                        <a:pt x="2" y="37"/>
                      </a:lnTo>
                      <a:lnTo>
                        <a:pt x="3" y="29"/>
                      </a:lnTo>
                      <a:lnTo>
                        <a:pt x="7" y="21"/>
                      </a:lnTo>
                      <a:lnTo>
                        <a:pt x="13" y="14"/>
                      </a:lnTo>
                      <a:lnTo>
                        <a:pt x="21" y="8"/>
                      </a:lnTo>
                      <a:lnTo>
                        <a:pt x="28" y="4"/>
                      </a:lnTo>
                      <a:lnTo>
                        <a:pt x="36" y="2"/>
                      </a:lnTo>
                      <a:lnTo>
                        <a:pt x="42" y="0"/>
                      </a:lnTo>
                      <a:lnTo>
                        <a:pt x="46" y="0"/>
                      </a:lnTo>
                      <a:lnTo>
                        <a:pt x="50" y="0"/>
                      </a:lnTo>
                      <a:lnTo>
                        <a:pt x="55" y="2"/>
                      </a:lnTo>
                      <a:lnTo>
                        <a:pt x="63" y="4"/>
                      </a:lnTo>
                      <a:lnTo>
                        <a:pt x="71" y="8"/>
                      </a:lnTo>
                      <a:lnTo>
                        <a:pt x="78" y="14"/>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2" name="Freeform 276"/>
                <p:cNvSpPr>
                  <a:spLocks/>
                </p:cNvSpPr>
                <p:nvPr/>
              </p:nvSpPr>
              <p:spPr bwMode="auto">
                <a:xfrm>
                  <a:off x="1419226" y="7318375"/>
                  <a:ext cx="73025" cy="73025"/>
                </a:xfrm>
                <a:custGeom>
                  <a:avLst/>
                  <a:gdLst>
                    <a:gd name="T0" fmla="*/ 92 w 92"/>
                    <a:gd name="T1" fmla="*/ 46 h 92"/>
                    <a:gd name="T2" fmla="*/ 92 w 92"/>
                    <a:gd name="T3" fmla="*/ 56 h 92"/>
                    <a:gd name="T4" fmla="*/ 89 w 92"/>
                    <a:gd name="T5" fmla="*/ 64 h 92"/>
                    <a:gd name="T6" fmla="*/ 85 w 92"/>
                    <a:gd name="T7" fmla="*/ 71 h 92"/>
                    <a:gd name="T8" fmla="*/ 79 w 92"/>
                    <a:gd name="T9" fmla="*/ 79 h 92"/>
                    <a:gd name="T10" fmla="*/ 71 w 92"/>
                    <a:gd name="T11" fmla="*/ 85 h 92"/>
                    <a:gd name="T12" fmla="*/ 64 w 92"/>
                    <a:gd name="T13" fmla="*/ 89 h 92"/>
                    <a:gd name="T14" fmla="*/ 56 w 92"/>
                    <a:gd name="T15" fmla="*/ 92 h 92"/>
                    <a:gd name="T16" fmla="*/ 46 w 92"/>
                    <a:gd name="T17" fmla="*/ 92 h 92"/>
                    <a:gd name="T18" fmla="*/ 37 w 92"/>
                    <a:gd name="T19" fmla="*/ 92 h 92"/>
                    <a:gd name="T20" fmla="*/ 29 w 92"/>
                    <a:gd name="T21" fmla="*/ 89 h 92"/>
                    <a:gd name="T22" fmla="*/ 21 w 92"/>
                    <a:gd name="T23" fmla="*/ 85 h 92"/>
                    <a:gd name="T24" fmla="*/ 14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3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4 h 92"/>
                    <a:gd name="T66" fmla="*/ 85 w 92"/>
                    <a:gd name="T67" fmla="*/ 21 h 92"/>
                    <a:gd name="T68" fmla="*/ 89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9" y="64"/>
                      </a:lnTo>
                      <a:lnTo>
                        <a:pt x="85" y="71"/>
                      </a:lnTo>
                      <a:lnTo>
                        <a:pt x="79" y="79"/>
                      </a:lnTo>
                      <a:lnTo>
                        <a:pt x="71" y="85"/>
                      </a:lnTo>
                      <a:lnTo>
                        <a:pt x="64" y="89"/>
                      </a:lnTo>
                      <a:lnTo>
                        <a:pt x="56" y="92"/>
                      </a:lnTo>
                      <a:lnTo>
                        <a:pt x="46" y="92"/>
                      </a:lnTo>
                      <a:lnTo>
                        <a:pt x="37" y="92"/>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3" name="Freeform 277"/>
                <p:cNvSpPr>
                  <a:spLocks/>
                </p:cNvSpPr>
                <p:nvPr/>
              </p:nvSpPr>
              <p:spPr bwMode="auto">
                <a:xfrm>
                  <a:off x="1419226" y="7318375"/>
                  <a:ext cx="73025" cy="73025"/>
                </a:xfrm>
                <a:custGeom>
                  <a:avLst/>
                  <a:gdLst>
                    <a:gd name="T0" fmla="*/ 92 w 92"/>
                    <a:gd name="T1" fmla="*/ 46 h 92"/>
                    <a:gd name="T2" fmla="*/ 92 w 92"/>
                    <a:gd name="T3" fmla="*/ 56 h 92"/>
                    <a:gd name="T4" fmla="*/ 89 w 92"/>
                    <a:gd name="T5" fmla="*/ 64 h 92"/>
                    <a:gd name="T6" fmla="*/ 85 w 92"/>
                    <a:gd name="T7" fmla="*/ 71 h 92"/>
                    <a:gd name="T8" fmla="*/ 79 w 92"/>
                    <a:gd name="T9" fmla="*/ 79 h 92"/>
                    <a:gd name="T10" fmla="*/ 71 w 92"/>
                    <a:gd name="T11" fmla="*/ 85 h 92"/>
                    <a:gd name="T12" fmla="*/ 64 w 92"/>
                    <a:gd name="T13" fmla="*/ 89 h 92"/>
                    <a:gd name="T14" fmla="*/ 56 w 92"/>
                    <a:gd name="T15" fmla="*/ 92 h 92"/>
                    <a:gd name="T16" fmla="*/ 46 w 92"/>
                    <a:gd name="T17" fmla="*/ 92 h 92"/>
                    <a:gd name="T18" fmla="*/ 37 w 92"/>
                    <a:gd name="T19" fmla="*/ 92 h 92"/>
                    <a:gd name="T20" fmla="*/ 29 w 92"/>
                    <a:gd name="T21" fmla="*/ 89 h 92"/>
                    <a:gd name="T22" fmla="*/ 21 w 92"/>
                    <a:gd name="T23" fmla="*/ 85 h 92"/>
                    <a:gd name="T24" fmla="*/ 14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3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4 h 92"/>
                    <a:gd name="T66" fmla="*/ 85 w 92"/>
                    <a:gd name="T67" fmla="*/ 21 h 92"/>
                    <a:gd name="T68" fmla="*/ 89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9" y="64"/>
                      </a:lnTo>
                      <a:lnTo>
                        <a:pt x="85" y="71"/>
                      </a:lnTo>
                      <a:lnTo>
                        <a:pt x="79" y="79"/>
                      </a:lnTo>
                      <a:lnTo>
                        <a:pt x="71" y="85"/>
                      </a:lnTo>
                      <a:lnTo>
                        <a:pt x="64" y="89"/>
                      </a:lnTo>
                      <a:lnTo>
                        <a:pt x="56" y="92"/>
                      </a:lnTo>
                      <a:lnTo>
                        <a:pt x="46" y="92"/>
                      </a:lnTo>
                      <a:lnTo>
                        <a:pt x="37" y="92"/>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4" name="Freeform 278"/>
                <p:cNvSpPr>
                  <a:spLocks/>
                </p:cNvSpPr>
                <p:nvPr/>
              </p:nvSpPr>
              <p:spPr bwMode="auto">
                <a:xfrm>
                  <a:off x="1309688" y="7353300"/>
                  <a:ext cx="73025" cy="73025"/>
                </a:xfrm>
                <a:custGeom>
                  <a:avLst/>
                  <a:gdLst>
                    <a:gd name="T0" fmla="*/ 92 w 92"/>
                    <a:gd name="T1" fmla="*/ 47 h 93"/>
                    <a:gd name="T2" fmla="*/ 92 w 92"/>
                    <a:gd name="T3" fmla="*/ 56 h 93"/>
                    <a:gd name="T4" fmla="*/ 88 w 92"/>
                    <a:gd name="T5" fmla="*/ 64 h 93"/>
                    <a:gd name="T6" fmla="*/ 84 w 92"/>
                    <a:gd name="T7" fmla="*/ 72 h 93"/>
                    <a:gd name="T8" fmla="*/ 79 w 92"/>
                    <a:gd name="T9" fmla="*/ 79 h 93"/>
                    <a:gd name="T10" fmla="*/ 71 w 92"/>
                    <a:gd name="T11" fmla="*/ 85 h 93"/>
                    <a:gd name="T12" fmla="*/ 63 w 92"/>
                    <a:gd name="T13" fmla="*/ 89 h 93"/>
                    <a:gd name="T14" fmla="*/ 56 w 92"/>
                    <a:gd name="T15" fmla="*/ 93 h 93"/>
                    <a:gd name="T16" fmla="*/ 46 w 92"/>
                    <a:gd name="T17" fmla="*/ 93 h 93"/>
                    <a:gd name="T18" fmla="*/ 36 w 92"/>
                    <a:gd name="T19" fmla="*/ 93 h 93"/>
                    <a:gd name="T20" fmla="*/ 29 w 92"/>
                    <a:gd name="T21" fmla="*/ 89 h 93"/>
                    <a:gd name="T22" fmla="*/ 21 w 92"/>
                    <a:gd name="T23" fmla="*/ 85 h 93"/>
                    <a:gd name="T24" fmla="*/ 13 w 92"/>
                    <a:gd name="T25" fmla="*/ 79 h 93"/>
                    <a:gd name="T26" fmla="*/ 8 w 92"/>
                    <a:gd name="T27" fmla="*/ 72 h 93"/>
                    <a:gd name="T28" fmla="*/ 4 w 92"/>
                    <a:gd name="T29" fmla="*/ 64 h 93"/>
                    <a:gd name="T30" fmla="*/ 2 w 92"/>
                    <a:gd name="T31" fmla="*/ 56 h 93"/>
                    <a:gd name="T32" fmla="*/ 0 w 92"/>
                    <a:gd name="T33" fmla="*/ 50 h 93"/>
                    <a:gd name="T34" fmla="*/ 0 w 92"/>
                    <a:gd name="T35" fmla="*/ 47 h 93"/>
                    <a:gd name="T36" fmla="*/ 0 w 92"/>
                    <a:gd name="T37" fmla="*/ 43 h 93"/>
                    <a:gd name="T38" fmla="*/ 2 w 92"/>
                    <a:gd name="T39" fmla="*/ 37 h 93"/>
                    <a:gd name="T40" fmla="*/ 4 w 92"/>
                    <a:gd name="T41" fmla="*/ 29 h 93"/>
                    <a:gd name="T42" fmla="*/ 8 w 92"/>
                    <a:gd name="T43" fmla="*/ 22 h 93"/>
                    <a:gd name="T44" fmla="*/ 13 w 92"/>
                    <a:gd name="T45" fmla="*/ 14 h 93"/>
                    <a:gd name="T46" fmla="*/ 21 w 92"/>
                    <a:gd name="T47" fmla="*/ 8 h 93"/>
                    <a:gd name="T48" fmla="*/ 29 w 92"/>
                    <a:gd name="T49" fmla="*/ 4 h 93"/>
                    <a:gd name="T50" fmla="*/ 36 w 92"/>
                    <a:gd name="T51" fmla="*/ 2 h 93"/>
                    <a:gd name="T52" fmla="*/ 42 w 92"/>
                    <a:gd name="T53" fmla="*/ 0 h 93"/>
                    <a:gd name="T54" fmla="*/ 46 w 92"/>
                    <a:gd name="T55" fmla="*/ 0 h 93"/>
                    <a:gd name="T56" fmla="*/ 50 w 92"/>
                    <a:gd name="T57" fmla="*/ 0 h 93"/>
                    <a:gd name="T58" fmla="*/ 56 w 92"/>
                    <a:gd name="T59" fmla="*/ 2 h 93"/>
                    <a:gd name="T60" fmla="*/ 63 w 92"/>
                    <a:gd name="T61" fmla="*/ 4 h 93"/>
                    <a:gd name="T62" fmla="*/ 71 w 92"/>
                    <a:gd name="T63" fmla="*/ 8 h 93"/>
                    <a:gd name="T64" fmla="*/ 79 w 92"/>
                    <a:gd name="T65" fmla="*/ 14 h 93"/>
                    <a:gd name="T66" fmla="*/ 84 w 92"/>
                    <a:gd name="T67" fmla="*/ 22 h 93"/>
                    <a:gd name="T68" fmla="*/ 88 w 92"/>
                    <a:gd name="T69" fmla="*/ 29 h 93"/>
                    <a:gd name="T70" fmla="*/ 92 w 92"/>
                    <a:gd name="T71" fmla="*/ 37 h 93"/>
                    <a:gd name="T72" fmla="*/ 92 w 92"/>
                    <a:gd name="T73"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7"/>
                      </a:moveTo>
                      <a:lnTo>
                        <a:pt x="92" y="56"/>
                      </a:lnTo>
                      <a:lnTo>
                        <a:pt x="88" y="64"/>
                      </a:lnTo>
                      <a:lnTo>
                        <a:pt x="84" y="72"/>
                      </a:lnTo>
                      <a:lnTo>
                        <a:pt x="79" y="79"/>
                      </a:lnTo>
                      <a:lnTo>
                        <a:pt x="71" y="85"/>
                      </a:lnTo>
                      <a:lnTo>
                        <a:pt x="63" y="89"/>
                      </a:lnTo>
                      <a:lnTo>
                        <a:pt x="56" y="93"/>
                      </a:lnTo>
                      <a:lnTo>
                        <a:pt x="46" y="93"/>
                      </a:lnTo>
                      <a:lnTo>
                        <a:pt x="36" y="93"/>
                      </a:lnTo>
                      <a:lnTo>
                        <a:pt x="29" y="89"/>
                      </a:lnTo>
                      <a:lnTo>
                        <a:pt x="21" y="85"/>
                      </a:lnTo>
                      <a:lnTo>
                        <a:pt x="13" y="79"/>
                      </a:lnTo>
                      <a:lnTo>
                        <a:pt x="8" y="72"/>
                      </a:lnTo>
                      <a:lnTo>
                        <a:pt x="4" y="64"/>
                      </a:lnTo>
                      <a:lnTo>
                        <a:pt x="2" y="56"/>
                      </a:lnTo>
                      <a:lnTo>
                        <a:pt x="0" y="50"/>
                      </a:lnTo>
                      <a:lnTo>
                        <a:pt x="0" y="47"/>
                      </a:lnTo>
                      <a:lnTo>
                        <a:pt x="0" y="43"/>
                      </a:lnTo>
                      <a:lnTo>
                        <a:pt x="2" y="37"/>
                      </a:lnTo>
                      <a:lnTo>
                        <a:pt x="4" y="29"/>
                      </a:lnTo>
                      <a:lnTo>
                        <a:pt x="8" y="22"/>
                      </a:lnTo>
                      <a:lnTo>
                        <a:pt x="13" y="14"/>
                      </a:lnTo>
                      <a:lnTo>
                        <a:pt x="21" y="8"/>
                      </a:lnTo>
                      <a:lnTo>
                        <a:pt x="29" y="4"/>
                      </a:lnTo>
                      <a:lnTo>
                        <a:pt x="36" y="2"/>
                      </a:lnTo>
                      <a:lnTo>
                        <a:pt x="42" y="0"/>
                      </a:lnTo>
                      <a:lnTo>
                        <a:pt x="46" y="0"/>
                      </a:lnTo>
                      <a:lnTo>
                        <a:pt x="50" y="0"/>
                      </a:lnTo>
                      <a:lnTo>
                        <a:pt x="56" y="2"/>
                      </a:lnTo>
                      <a:lnTo>
                        <a:pt x="63" y="4"/>
                      </a:lnTo>
                      <a:lnTo>
                        <a:pt x="71" y="8"/>
                      </a:lnTo>
                      <a:lnTo>
                        <a:pt x="79" y="14"/>
                      </a:lnTo>
                      <a:lnTo>
                        <a:pt x="84" y="22"/>
                      </a:lnTo>
                      <a:lnTo>
                        <a:pt x="88" y="29"/>
                      </a:lnTo>
                      <a:lnTo>
                        <a:pt x="92" y="37"/>
                      </a:lnTo>
                      <a:lnTo>
                        <a:pt x="92"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5" name="Freeform 279"/>
                <p:cNvSpPr>
                  <a:spLocks/>
                </p:cNvSpPr>
                <p:nvPr/>
              </p:nvSpPr>
              <p:spPr bwMode="auto">
                <a:xfrm>
                  <a:off x="1309688" y="7353300"/>
                  <a:ext cx="73025" cy="73025"/>
                </a:xfrm>
                <a:custGeom>
                  <a:avLst/>
                  <a:gdLst>
                    <a:gd name="T0" fmla="*/ 92 w 92"/>
                    <a:gd name="T1" fmla="*/ 47 h 93"/>
                    <a:gd name="T2" fmla="*/ 92 w 92"/>
                    <a:gd name="T3" fmla="*/ 56 h 93"/>
                    <a:gd name="T4" fmla="*/ 88 w 92"/>
                    <a:gd name="T5" fmla="*/ 64 h 93"/>
                    <a:gd name="T6" fmla="*/ 84 w 92"/>
                    <a:gd name="T7" fmla="*/ 72 h 93"/>
                    <a:gd name="T8" fmla="*/ 79 w 92"/>
                    <a:gd name="T9" fmla="*/ 79 h 93"/>
                    <a:gd name="T10" fmla="*/ 71 w 92"/>
                    <a:gd name="T11" fmla="*/ 85 h 93"/>
                    <a:gd name="T12" fmla="*/ 63 w 92"/>
                    <a:gd name="T13" fmla="*/ 89 h 93"/>
                    <a:gd name="T14" fmla="*/ 56 w 92"/>
                    <a:gd name="T15" fmla="*/ 93 h 93"/>
                    <a:gd name="T16" fmla="*/ 46 w 92"/>
                    <a:gd name="T17" fmla="*/ 93 h 93"/>
                    <a:gd name="T18" fmla="*/ 36 w 92"/>
                    <a:gd name="T19" fmla="*/ 93 h 93"/>
                    <a:gd name="T20" fmla="*/ 29 w 92"/>
                    <a:gd name="T21" fmla="*/ 89 h 93"/>
                    <a:gd name="T22" fmla="*/ 21 w 92"/>
                    <a:gd name="T23" fmla="*/ 85 h 93"/>
                    <a:gd name="T24" fmla="*/ 13 w 92"/>
                    <a:gd name="T25" fmla="*/ 79 h 93"/>
                    <a:gd name="T26" fmla="*/ 8 w 92"/>
                    <a:gd name="T27" fmla="*/ 72 h 93"/>
                    <a:gd name="T28" fmla="*/ 4 w 92"/>
                    <a:gd name="T29" fmla="*/ 64 h 93"/>
                    <a:gd name="T30" fmla="*/ 2 w 92"/>
                    <a:gd name="T31" fmla="*/ 56 h 93"/>
                    <a:gd name="T32" fmla="*/ 0 w 92"/>
                    <a:gd name="T33" fmla="*/ 50 h 93"/>
                    <a:gd name="T34" fmla="*/ 0 w 92"/>
                    <a:gd name="T35" fmla="*/ 47 h 93"/>
                    <a:gd name="T36" fmla="*/ 0 w 92"/>
                    <a:gd name="T37" fmla="*/ 43 h 93"/>
                    <a:gd name="T38" fmla="*/ 2 w 92"/>
                    <a:gd name="T39" fmla="*/ 37 h 93"/>
                    <a:gd name="T40" fmla="*/ 4 w 92"/>
                    <a:gd name="T41" fmla="*/ 29 h 93"/>
                    <a:gd name="T42" fmla="*/ 8 w 92"/>
                    <a:gd name="T43" fmla="*/ 22 h 93"/>
                    <a:gd name="T44" fmla="*/ 13 w 92"/>
                    <a:gd name="T45" fmla="*/ 14 h 93"/>
                    <a:gd name="T46" fmla="*/ 21 w 92"/>
                    <a:gd name="T47" fmla="*/ 8 h 93"/>
                    <a:gd name="T48" fmla="*/ 29 w 92"/>
                    <a:gd name="T49" fmla="*/ 4 h 93"/>
                    <a:gd name="T50" fmla="*/ 36 w 92"/>
                    <a:gd name="T51" fmla="*/ 2 h 93"/>
                    <a:gd name="T52" fmla="*/ 42 w 92"/>
                    <a:gd name="T53" fmla="*/ 0 h 93"/>
                    <a:gd name="T54" fmla="*/ 46 w 92"/>
                    <a:gd name="T55" fmla="*/ 0 h 93"/>
                    <a:gd name="T56" fmla="*/ 50 w 92"/>
                    <a:gd name="T57" fmla="*/ 0 h 93"/>
                    <a:gd name="T58" fmla="*/ 56 w 92"/>
                    <a:gd name="T59" fmla="*/ 2 h 93"/>
                    <a:gd name="T60" fmla="*/ 63 w 92"/>
                    <a:gd name="T61" fmla="*/ 4 h 93"/>
                    <a:gd name="T62" fmla="*/ 71 w 92"/>
                    <a:gd name="T63" fmla="*/ 8 h 93"/>
                    <a:gd name="T64" fmla="*/ 79 w 92"/>
                    <a:gd name="T65" fmla="*/ 14 h 93"/>
                    <a:gd name="T66" fmla="*/ 84 w 92"/>
                    <a:gd name="T67" fmla="*/ 22 h 93"/>
                    <a:gd name="T68" fmla="*/ 88 w 92"/>
                    <a:gd name="T69" fmla="*/ 29 h 93"/>
                    <a:gd name="T70" fmla="*/ 92 w 92"/>
                    <a:gd name="T71" fmla="*/ 37 h 93"/>
                    <a:gd name="T72" fmla="*/ 92 w 92"/>
                    <a:gd name="T73"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7"/>
                      </a:moveTo>
                      <a:lnTo>
                        <a:pt x="92" y="56"/>
                      </a:lnTo>
                      <a:lnTo>
                        <a:pt x="88" y="64"/>
                      </a:lnTo>
                      <a:lnTo>
                        <a:pt x="84" y="72"/>
                      </a:lnTo>
                      <a:lnTo>
                        <a:pt x="79" y="79"/>
                      </a:lnTo>
                      <a:lnTo>
                        <a:pt x="71" y="85"/>
                      </a:lnTo>
                      <a:lnTo>
                        <a:pt x="63" y="89"/>
                      </a:lnTo>
                      <a:lnTo>
                        <a:pt x="56" y="93"/>
                      </a:lnTo>
                      <a:lnTo>
                        <a:pt x="46" y="93"/>
                      </a:lnTo>
                      <a:lnTo>
                        <a:pt x="36" y="93"/>
                      </a:lnTo>
                      <a:lnTo>
                        <a:pt x="29" y="89"/>
                      </a:lnTo>
                      <a:lnTo>
                        <a:pt x="21" y="85"/>
                      </a:lnTo>
                      <a:lnTo>
                        <a:pt x="13" y="79"/>
                      </a:lnTo>
                      <a:lnTo>
                        <a:pt x="8" y="72"/>
                      </a:lnTo>
                      <a:lnTo>
                        <a:pt x="4" y="64"/>
                      </a:lnTo>
                      <a:lnTo>
                        <a:pt x="2" y="56"/>
                      </a:lnTo>
                      <a:lnTo>
                        <a:pt x="0" y="50"/>
                      </a:lnTo>
                      <a:lnTo>
                        <a:pt x="0" y="47"/>
                      </a:lnTo>
                      <a:lnTo>
                        <a:pt x="0" y="43"/>
                      </a:lnTo>
                      <a:lnTo>
                        <a:pt x="2" y="37"/>
                      </a:lnTo>
                      <a:lnTo>
                        <a:pt x="4" y="29"/>
                      </a:lnTo>
                      <a:lnTo>
                        <a:pt x="8" y="22"/>
                      </a:lnTo>
                      <a:lnTo>
                        <a:pt x="13" y="14"/>
                      </a:lnTo>
                      <a:lnTo>
                        <a:pt x="21" y="8"/>
                      </a:lnTo>
                      <a:lnTo>
                        <a:pt x="29" y="4"/>
                      </a:lnTo>
                      <a:lnTo>
                        <a:pt x="36" y="2"/>
                      </a:lnTo>
                      <a:lnTo>
                        <a:pt x="42" y="0"/>
                      </a:lnTo>
                      <a:lnTo>
                        <a:pt x="46" y="0"/>
                      </a:lnTo>
                      <a:lnTo>
                        <a:pt x="50" y="0"/>
                      </a:lnTo>
                      <a:lnTo>
                        <a:pt x="56" y="2"/>
                      </a:lnTo>
                      <a:lnTo>
                        <a:pt x="63" y="4"/>
                      </a:lnTo>
                      <a:lnTo>
                        <a:pt x="71" y="8"/>
                      </a:lnTo>
                      <a:lnTo>
                        <a:pt x="79" y="14"/>
                      </a:lnTo>
                      <a:lnTo>
                        <a:pt x="84" y="22"/>
                      </a:lnTo>
                      <a:lnTo>
                        <a:pt x="88" y="29"/>
                      </a:lnTo>
                      <a:lnTo>
                        <a:pt x="92" y="37"/>
                      </a:lnTo>
                      <a:lnTo>
                        <a:pt x="92"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6" name="Line 280"/>
                <p:cNvSpPr>
                  <a:spLocks noChangeShapeType="1"/>
                </p:cNvSpPr>
                <p:nvPr/>
              </p:nvSpPr>
              <p:spPr bwMode="auto">
                <a:xfrm>
                  <a:off x="1287463" y="7023100"/>
                  <a:ext cx="2286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7" name="Freeform 281"/>
                <p:cNvSpPr>
                  <a:spLocks/>
                </p:cNvSpPr>
                <p:nvPr/>
              </p:nvSpPr>
              <p:spPr bwMode="auto">
                <a:xfrm>
                  <a:off x="1365251" y="6156325"/>
                  <a:ext cx="73025" cy="73025"/>
                </a:xfrm>
                <a:custGeom>
                  <a:avLst/>
                  <a:gdLst>
                    <a:gd name="T0" fmla="*/ 92 w 92"/>
                    <a:gd name="T1" fmla="*/ 46 h 92"/>
                    <a:gd name="T2" fmla="*/ 92 w 92"/>
                    <a:gd name="T3" fmla="*/ 55 h 92"/>
                    <a:gd name="T4" fmla="*/ 88 w 92"/>
                    <a:gd name="T5" fmla="*/ 63 h 92"/>
                    <a:gd name="T6" fmla="*/ 85 w 92"/>
                    <a:gd name="T7" fmla="*/ 71 h 92"/>
                    <a:gd name="T8" fmla="*/ 79 w 92"/>
                    <a:gd name="T9" fmla="*/ 78 h 92"/>
                    <a:gd name="T10" fmla="*/ 71 w 92"/>
                    <a:gd name="T11" fmla="*/ 84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9 h 92"/>
                    <a:gd name="T42" fmla="*/ 8 w 92"/>
                    <a:gd name="T43" fmla="*/ 21 h 92"/>
                    <a:gd name="T44" fmla="*/ 14 w 92"/>
                    <a:gd name="T45" fmla="*/ 13 h 92"/>
                    <a:gd name="T46" fmla="*/ 21 w 92"/>
                    <a:gd name="T47" fmla="*/ 7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7 h 92"/>
                    <a:gd name="T64" fmla="*/ 79 w 92"/>
                    <a:gd name="T65" fmla="*/ 13 h 92"/>
                    <a:gd name="T66" fmla="*/ 85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5" y="71"/>
                      </a:lnTo>
                      <a:lnTo>
                        <a:pt x="79" y="78"/>
                      </a:lnTo>
                      <a:lnTo>
                        <a:pt x="71" y="84"/>
                      </a:lnTo>
                      <a:lnTo>
                        <a:pt x="63"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2" y="0"/>
                      </a:lnTo>
                      <a:lnTo>
                        <a:pt x="46" y="0"/>
                      </a:lnTo>
                      <a:lnTo>
                        <a:pt x="50" y="0"/>
                      </a:lnTo>
                      <a:lnTo>
                        <a:pt x="56" y="2"/>
                      </a:lnTo>
                      <a:lnTo>
                        <a:pt x="63" y="4"/>
                      </a:lnTo>
                      <a:lnTo>
                        <a:pt x="71" y="7"/>
                      </a:lnTo>
                      <a:lnTo>
                        <a:pt x="79" y="13"/>
                      </a:lnTo>
                      <a:lnTo>
                        <a:pt x="85" y="21"/>
                      </a:lnTo>
                      <a:lnTo>
                        <a:pt x="88" y="29"/>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8" name="Freeform 282"/>
                <p:cNvSpPr>
                  <a:spLocks/>
                </p:cNvSpPr>
                <p:nvPr/>
              </p:nvSpPr>
              <p:spPr bwMode="auto">
                <a:xfrm>
                  <a:off x="1365251" y="6156325"/>
                  <a:ext cx="73025" cy="73025"/>
                </a:xfrm>
                <a:custGeom>
                  <a:avLst/>
                  <a:gdLst>
                    <a:gd name="T0" fmla="*/ 92 w 92"/>
                    <a:gd name="T1" fmla="*/ 46 h 92"/>
                    <a:gd name="T2" fmla="*/ 92 w 92"/>
                    <a:gd name="T3" fmla="*/ 55 h 92"/>
                    <a:gd name="T4" fmla="*/ 88 w 92"/>
                    <a:gd name="T5" fmla="*/ 63 h 92"/>
                    <a:gd name="T6" fmla="*/ 85 w 92"/>
                    <a:gd name="T7" fmla="*/ 71 h 92"/>
                    <a:gd name="T8" fmla="*/ 79 w 92"/>
                    <a:gd name="T9" fmla="*/ 78 h 92"/>
                    <a:gd name="T10" fmla="*/ 71 w 92"/>
                    <a:gd name="T11" fmla="*/ 84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9 h 92"/>
                    <a:gd name="T42" fmla="*/ 8 w 92"/>
                    <a:gd name="T43" fmla="*/ 21 h 92"/>
                    <a:gd name="T44" fmla="*/ 14 w 92"/>
                    <a:gd name="T45" fmla="*/ 13 h 92"/>
                    <a:gd name="T46" fmla="*/ 21 w 92"/>
                    <a:gd name="T47" fmla="*/ 7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7 h 92"/>
                    <a:gd name="T64" fmla="*/ 79 w 92"/>
                    <a:gd name="T65" fmla="*/ 13 h 92"/>
                    <a:gd name="T66" fmla="*/ 85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5" y="71"/>
                      </a:lnTo>
                      <a:lnTo>
                        <a:pt x="79" y="78"/>
                      </a:lnTo>
                      <a:lnTo>
                        <a:pt x="71" y="84"/>
                      </a:lnTo>
                      <a:lnTo>
                        <a:pt x="63"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2" y="0"/>
                      </a:lnTo>
                      <a:lnTo>
                        <a:pt x="46" y="0"/>
                      </a:lnTo>
                      <a:lnTo>
                        <a:pt x="50" y="0"/>
                      </a:lnTo>
                      <a:lnTo>
                        <a:pt x="56" y="2"/>
                      </a:lnTo>
                      <a:lnTo>
                        <a:pt x="63" y="4"/>
                      </a:lnTo>
                      <a:lnTo>
                        <a:pt x="71" y="7"/>
                      </a:lnTo>
                      <a:lnTo>
                        <a:pt x="79" y="13"/>
                      </a:lnTo>
                      <a:lnTo>
                        <a:pt x="85" y="21"/>
                      </a:lnTo>
                      <a:lnTo>
                        <a:pt x="88" y="29"/>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89" name="Line 283"/>
                <p:cNvSpPr>
                  <a:spLocks noChangeShapeType="1"/>
                </p:cNvSpPr>
                <p:nvPr/>
              </p:nvSpPr>
              <p:spPr bwMode="auto">
                <a:xfrm>
                  <a:off x="1630363" y="6929438"/>
                  <a:ext cx="2286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0" name="Freeform 284"/>
                <p:cNvSpPr>
                  <a:spLocks/>
                </p:cNvSpPr>
                <p:nvPr/>
              </p:nvSpPr>
              <p:spPr bwMode="auto">
                <a:xfrm>
                  <a:off x="1652588" y="7229475"/>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3" y="88"/>
                      </a:lnTo>
                      <a:lnTo>
                        <a:pt x="56" y="92"/>
                      </a:lnTo>
                      <a:lnTo>
                        <a:pt x="46" y="92"/>
                      </a:lnTo>
                      <a:lnTo>
                        <a:pt x="37"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4"/>
                      </a:lnTo>
                      <a:lnTo>
                        <a:pt x="21" y="8"/>
                      </a:lnTo>
                      <a:lnTo>
                        <a:pt x="29" y="4"/>
                      </a:lnTo>
                      <a:lnTo>
                        <a:pt x="37" y="2"/>
                      </a:lnTo>
                      <a:lnTo>
                        <a:pt x="42" y="0"/>
                      </a:lnTo>
                      <a:lnTo>
                        <a:pt x="46" y="0"/>
                      </a:lnTo>
                      <a:lnTo>
                        <a:pt x="50" y="0"/>
                      </a:lnTo>
                      <a:lnTo>
                        <a:pt x="56" y="2"/>
                      </a:lnTo>
                      <a:lnTo>
                        <a:pt x="63" y="4"/>
                      </a:lnTo>
                      <a:lnTo>
                        <a:pt x="71" y="8"/>
                      </a:lnTo>
                      <a:lnTo>
                        <a:pt x="79" y="14"/>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1" name="Freeform 285"/>
                <p:cNvSpPr>
                  <a:spLocks/>
                </p:cNvSpPr>
                <p:nvPr/>
              </p:nvSpPr>
              <p:spPr bwMode="auto">
                <a:xfrm>
                  <a:off x="1652588" y="7229475"/>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3" y="88"/>
                      </a:lnTo>
                      <a:lnTo>
                        <a:pt x="56" y="92"/>
                      </a:lnTo>
                      <a:lnTo>
                        <a:pt x="46" y="92"/>
                      </a:lnTo>
                      <a:lnTo>
                        <a:pt x="37"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4"/>
                      </a:lnTo>
                      <a:lnTo>
                        <a:pt x="21" y="8"/>
                      </a:lnTo>
                      <a:lnTo>
                        <a:pt x="29" y="4"/>
                      </a:lnTo>
                      <a:lnTo>
                        <a:pt x="37" y="2"/>
                      </a:lnTo>
                      <a:lnTo>
                        <a:pt x="42" y="0"/>
                      </a:lnTo>
                      <a:lnTo>
                        <a:pt x="46" y="0"/>
                      </a:lnTo>
                      <a:lnTo>
                        <a:pt x="50" y="0"/>
                      </a:lnTo>
                      <a:lnTo>
                        <a:pt x="56" y="2"/>
                      </a:lnTo>
                      <a:lnTo>
                        <a:pt x="63" y="4"/>
                      </a:lnTo>
                      <a:lnTo>
                        <a:pt x="71" y="8"/>
                      </a:lnTo>
                      <a:lnTo>
                        <a:pt x="79" y="14"/>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2" name="Freeform 286"/>
                <p:cNvSpPr>
                  <a:spLocks/>
                </p:cNvSpPr>
                <p:nvPr/>
              </p:nvSpPr>
              <p:spPr bwMode="auto">
                <a:xfrm>
                  <a:off x="1768476" y="6661150"/>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4"/>
                      </a:lnTo>
                      <a:lnTo>
                        <a:pt x="21" y="8"/>
                      </a:lnTo>
                      <a:lnTo>
                        <a:pt x="29" y="4"/>
                      </a:lnTo>
                      <a:lnTo>
                        <a:pt x="36" y="2"/>
                      </a:lnTo>
                      <a:lnTo>
                        <a:pt x="42" y="0"/>
                      </a:lnTo>
                      <a:lnTo>
                        <a:pt x="46" y="0"/>
                      </a:lnTo>
                      <a:lnTo>
                        <a:pt x="50" y="0"/>
                      </a:lnTo>
                      <a:lnTo>
                        <a:pt x="56" y="2"/>
                      </a:lnTo>
                      <a:lnTo>
                        <a:pt x="63" y="4"/>
                      </a:lnTo>
                      <a:lnTo>
                        <a:pt x="71" y="8"/>
                      </a:lnTo>
                      <a:lnTo>
                        <a:pt x="79" y="14"/>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3" name="Freeform 287"/>
                <p:cNvSpPr>
                  <a:spLocks/>
                </p:cNvSpPr>
                <p:nvPr/>
              </p:nvSpPr>
              <p:spPr bwMode="auto">
                <a:xfrm>
                  <a:off x="1768476" y="6661150"/>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3 w 92"/>
                    <a:gd name="T13" fmla="*/ 88 h 92"/>
                    <a:gd name="T14" fmla="*/ 56 w 92"/>
                    <a:gd name="T15" fmla="*/ 92 h 92"/>
                    <a:gd name="T16" fmla="*/ 46 w 92"/>
                    <a:gd name="T17" fmla="*/ 92 h 92"/>
                    <a:gd name="T18" fmla="*/ 36 w 92"/>
                    <a:gd name="T19" fmla="*/ 92 h 92"/>
                    <a:gd name="T20" fmla="*/ 29 w 92"/>
                    <a:gd name="T21" fmla="*/ 88 h 92"/>
                    <a:gd name="T22" fmla="*/ 21 w 92"/>
                    <a:gd name="T23" fmla="*/ 85 h 92"/>
                    <a:gd name="T24" fmla="*/ 13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3" y="88"/>
                      </a:lnTo>
                      <a:lnTo>
                        <a:pt x="56" y="92"/>
                      </a:lnTo>
                      <a:lnTo>
                        <a:pt x="46" y="92"/>
                      </a:lnTo>
                      <a:lnTo>
                        <a:pt x="36" y="92"/>
                      </a:lnTo>
                      <a:lnTo>
                        <a:pt x="29" y="88"/>
                      </a:lnTo>
                      <a:lnTo>
                        <a:pt x="21" y="85"/>
                      </a:lnTo>
                      <a:lnTo>
                        <a:pt x="13" y="79"/>
                      </a:lnTo>
                      <a:lnTo>
                        <a:pt x="8" y="71"/>
                      </a:lnTo>
                      <a:lnTo>
                        <a:pt x="4" y="63"/>
                      </a:lnTo>
                      <a:lnTo>
                        <a:pt x="2" y="56"/>
                      </a:lnTo>
                      <a:lnTo>
                        <a:pt x="0" y="50"/>
                      </a:lnTo>
                      <a:lnTo>
                        <a:pt x="0" y="46"/>
                      </a:lnTo>
                      <a:lnTo>
                        <a:pt x="0" y="42"/>
                      </a:lnTo>
                      <a:lnTo>
                        <a:pt x="2" y="37"/>
                      </a:lnTo>
                      <a:lnTo>
                        <a:pt x="4" y="29"/>
                      </a:lnTo>
                      <a:lnTo>
                        <a:pt x="8" y="21"/>
                      </a:lnTo>
                      <a:lnTo>
                        <a:pt x="13" y="14"/>
                      </a:lnTo>
                      <a:lnTo>
                        <a:pt x="21" y="8"/>
                      </a:lnTo>
                      <a:lnTo>
                        <a:pt x="29" y="4"/>
                      </a:lnTo>
                      <a:lnTo>
                        <a:pt x="36" y="2"/>
                      </a:lnTo>
                      <a:lnTo>
                        <a:pt x="42" y="0"/>
                      </a:lnTo>
                      <a:lnTo>
                        <a:pt x="46" y="0"/>
                      </a:lnTo>
                      <a:lnTo>
                        <a:pt x="50" y="0"/>
                      </a:lnTo>
                      <a:lnTo>
                        <a:pt x="56" y="2"/>
                      </a:lnTo>
                      <a:lnTo>
                        <a:pt x="63" y="4"/>
                      </a:lnTo>
                      <a:lnTo>
                        <a:pt x="71" y="8"/>
                      </a:lnTo>
                      <a:lnTo>
                        <a:pt x="79" y="14"/>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4" name="Freeform 288"/>
                <p:cNvSpPr>
                  <a:spLocks/>
                </p:cNvSpPr>
                <p:nvPr/>
              </p:nvSpPr>
              <p:spPr bwMode="auto">
                <a:xfrm>
                  <a:off x="1762126" y="6873875"/>
                  <a:ext cx="73025" cy="73025"/>
                </a:xfrm>
                <a:custGeom>
                  <a:avLst/>
                  <a:gdLst>
                    <a:gd name="T0" fmla="*/ 93 w 93"/>
                    <a:gd name="T1" fmla="*/ 46 h 92"/>
                    <a:gd name="T2" fmla="*/ 93 w 93"/>
                    <a:gd name="T3" fmla="*/ 55 h 92"/>
                    <a:gd name="T4" fmla="*/ 89 w 93"/>
                    <a:gd name="T5" fmla="*/ 63 h 92"/>
                    <a:gd name="T6" fmla="*/ 85 w 93"/>
                    <a:gd name="T7" fmla="*/ 71 h 92"/>
                    <a:gd name="T8" fmla="*/ 79 w 93"/>
                    <a:gd name="T9" fmla="*/ 79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9 h 92"/>
                    <a:gd name="T26" fmla="*/ 8 w 93"/>
                    <a:gd name="T27" fmla="*/ 71 h 92"/>
                    <a:gd name="T28" fmla="*/ 4 w 93"/>
                    <a:gd name="T29" fmla="*/ 63 h 92"/>
                    <a:gd name="T30" fmla="*/ 2 w 93"/>
                    <a:gd name="T31" fmla="*/ 55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8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5"/>
                      </a:lnTo>
                      <a:lnTo>
                        <a:pt x="89" y="63"/>
                      </a:lnTo>
                      <a:lnTo>
                        <a:pt x="85" y="71"/>
                      </a:lnTo>
                      <a:lnTo>
                        <a:pt x="79" y="79"/>
                      </a:lnTo>
                      <a:lnTo>
                        <a:pt x="71" y="84"/>
                      </a:lnTo>
                      <a:lnTo>
                        <a:pt x="64" y="88"/>
                      </a:lnTo>
                      <a:lnTo>
                        <a:pt x="56" y="92"/>
                      </a:lnTo>
                      <a:lnTo>
                        <a:pt x="46" y="92"/>
                      </a:lnTo>
                      <a:lnTo>
                        <a:pt x="37" y="92"/>
                      </a:lnTo>
                      <a:lnTo>
                        <a:pt x="29" y="88"/>
                      </a:lnTo>
                      <a:lnTo>
                        <a:pt x="21" y="84"/>
                      </a:lnTo>
                      <a:lnTo>
                        <a:pt x="14" y="79"/>
                      </a:lnTo>
                      <a:lnTo>
                        <a:pt x="8" y="71"/>
                      </a:lnTo>
                      <a:lnTo>
                        <a:pt x="4" y="63"/>
                      </a:lnTo>
                      <a:lnTo>
                        <a:pt x="2" y="55"/>
                      </a:lnTo>
                      <a:lnTo>
                        <a:pt x="0" y="50"/>
                      </a:lnTo>
                      <a:lnTo>
                        <a:pt x="0" y="46"/>
                      </a:lnTo>
                      <a:lnTo>
                        <a:pt x="0" y="42"/>
                      </a:lnTo>
                      <a:lnTo>
                        <a:pt x="2" y="36"/>
                      </a:lnTo>
                      <a:lnTo>
                        <a:pt x="4" y="29"/>
                      </a:lnTo>
                      <a:lnTo>
                        <a:pt x="8" y="21"/>
                      </a:lnTo>
                      <a:lnTo>
                        <a:pt x="14" y="13"/>
                      </a:lnTo>
                      <a:lnTo>
                        <a:pt x="21" y="8"/>
                      </a:lnTo>
                      <a:lnTo>
                        <a:pt x="29" y="4"/>
                      </a:lnTo>
                      <a:lnTo>
                        <a:pt x="37" y="2"/>
                      </a:lnTo>
                      <a:lnTo>
                        <a:pt x="43" y="0"/>
                      </a:lnTo>
                      <a:lnTo>
                        <a:pt x="46" y="0"/>
                      </a:lnTo>
                      <a:lnTo>
                        <a:pt x="50" y="0"/>
                      </a:lnTo>
                      <a:lnTo>
                        <a:pt x="56" y="2"/>
                      </a:lnTo>
                      <a:lnTo>
                        <a:pt x="64" y="4"/>
                      </a:lnTo>
                      <a:lnTo>
                        <a:pt x="71" y="8"/>
                      </a:lnTo>
                      <a:lnTo>
                        <a:pt x="79" y="13"/>
                      </a:lnTo>
                      <a:lnTo>
                        <a:pt x="85" y="21"/>
                      </a:lnTo>
                      <a:lnTo>
                        <a:pt x="89" y="29"/>
                      </a:lnTo>
                      <a:lnTo>
                        <a:pt x="93" y="36"/>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5" name="Freeform 289"/>
                <p:cNvSpPr>
                  <a:spLocks/>
                </p:cNvSpPr>
                <p:nvPr/>
              </p:nvSpPr>
              <p:spPr bwMode="auto">
                <a:xfrm>
                  <a:off x="1762126" y="6873875"/>
                  <a:ext cx="73025" cy="73025"/>
                </a:xfrm>
                <a:custGeom>
                  <a:avLst/>
                  <a:gdLst>
                    <a:gd name="T0" fmla="*/ 93 w 93"/>
                    <a:gd name="T1" fmla="*/ 46 h 92"/>
                    <a:gd name="T2" fmla="*/ 93 w 93"/>
                    <a:gd name="T3" fmla="*/ 55 h 92"/>
                    <a:gd name="T4" fmla="*/ 89 w 93"/>
                    <a:gd name="T5" fmla="*/ 63 h 92"/>
                    <a:gd name="T6" fmla="*/ 85 w 93"/>
                    <a:gd name="T7" fmla="*/ 71 h 92"/>
                    <a:gd name="T8" fmla="*/ 79 w 93"/>
                    <a:gd name="T9" fmla="*/ 79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9 h 92"/>
                    <a:gd name="T26" fmla="*/ 8 w 93"/>
                    <a:gd name="T27" fmla="*/ 71 h 92"/>
                    <a:gd name="T28" fmla="*/ 4 w 93"/>
                    <a:gd name="T29" fmla="*/ 63 h 92"/>
                    <a:gd name="T30" fmla="*/ 2 w 93"/>
                    <a:gd name="T31" fmla="*/ 55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8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5"/>
                      </a:lnTo>
                      <a:lnTo>
                        <a:pt x="89" y="63"/>
                      </a:lnTo>
                      <a:lnTo>
                        <a:pt x="85" y="71"/>
                      </a:lnTo>
                      <a:lnTo>
                        <a:pt x="79" y="79"/>
                      </a:lnTo>
                      <a:lnTo>
                        <a:pt x="71" y="84"/>
                      </a:lnTo>
                      <a:lnTo>
                        <a:pt x="64" y="88"/>
                      </a:lnTo>
                      <a:lnTo>
                        <a:pt x="56" y="92"/>
                      </a:lnTo>
                      <a:lnTo>
                        <a:pt x="46" y="92"/>
                      </a:lnTo>
                      <a:lnTo>
                        <a:pt x="37" y="92"/>
                      </a:lnTo>
                      <a:lnTo>
                        <a:pt x="29" y="88"/>
                      </a:lnTo>
                      <a:lnTo>
                        <a:pt x="21" y="84"/>
                      </a:lnTo>
                      <a:lnTo>
                        <a:pt x="14" y="79"/>
                      </a:lnTo>
                      <a:lnTo>
                        <a:pt x="8" y="71"/>
                      </a:lnTo>
                      <a:lnTo>
                        <a:pt x="4" y="63"/>
                      </a:lnTo>
                      <a:lnTo>
                        <a:pt x="2" y="55"/>
                      </a:lnTo>
                      <a:lnTo>
                        <a:pt x="0" y="50"/>
                      </a:lnTo>
                      <a:lnTo>
                        <a:pt x="0" y="46"/>
                      </a:lnTo>
                      <a:lnTo>
                        <a:pt x="0" y="42"/>
                      </a:lnTo>
                      <a:lnTo>
                        <a:pt x="2" y="36"/>
                      </a:lnTo>
                      <a:lnTo>
                        <a:pt x="4" y="29"/>
                      </a:lnTo>
                      <a:lnTo>
                        <a:pt x="8" y="21"/>
                      </a:lnTo>
                      <a:lnTo>
                        <a:pt x="14" y="13"/>
                      </a:lnTo>
                      <a:lnTo>
                        <a:pt x="21" y="8"/>
                      </a:lnTo>
                      <a:lnTo>
                        <a:pt x="29" y="4"/>
                      </a:lnTo>
                      <a:lnTo>
                        <a:pt x="37" y="2"/>
                      </a:lnTo>
                      <a:lnTo>
                        <a:pt x="43" y="0"/>
                      </a:lnTo>
                      <a:lnTo>
                        <a:pt x="46" y="0"/>
                      </a:lnTo>
                      <a:lnTo>
                        <a:pt x="50" y="0"/>
                      </a:lnTo>
                      <a:lnTo>
                        <a:pt x="56" y="2"/>
                      </a:lnTo>
                      <a:lnTo>
                        <a:pt x="64" y="4"/>
                      </a:lnTo>
                      <a:lnTo>
                        <a:pt x="71" y="8"/>
                      </a:lnTo>
                      <a:lnTo>
                        <a:pt x="79" y="13"/>
                      </a:lnTo>
                      <a:lnTo>
                        <a:pt x="85" y="21"/>
                      </a:lnTo>
                      <a:lnTo>
                        <a:pt x="89" y="29"/>
                      </a:lnTo>
                      <a:lnTo>
                        <a:pt x="93" y="36"/>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6" name="Freeform 290"/>
                <p:cNvSpPr>
                  <a:spLocks/>
                </p:cNvSpPr>
                <p:nvPr/>
              </p:nvSpPr>
              <p:spPr bwMode="auto">
                <a:xfrm>
                  <a:off x="1652588" y="6884988"/>
                  <a:ext cx="73025" cy="73025"/>
                </a:xfrm>
                <a:custGeom>
                  <a:avLst/>
                  <a:gdLst>
                    <a:gd name="T0" fmla="*/ 92 w 92"/>
                    <a:gd name="T1" fmla="*/ 46 h 92"/>
                    <a:gd name="T2" fmla="*/ 92 w 92"/>
                    <a:gd name="T3" fmla="*/ 56 h 92"/>
                    <a:gd name="T4" fmla="*/ 88 w 92"/>
                    <a:gd name="T5" fmla="*/ 64 h 92"/>
                    <a:gd name="T6" fmla="*/ 85 w 92"/>
                    <a:gd name="T7" fmla="*/ 71 h 92"/>
                    <a:gd name="T8" fmla="*/ 79 w 92"/>
                    <a:gd name="T9" fmla="*/ 79 h 92"/>
                    <a:gd name="T10" fmla="*/ 71 w 92"/>
                    <a:gd name="T11" fmla="*/ 85 h 92"/>
                    <a:gd name="T12" fmla="*/ 63 w 92"/>
                    <a:gd name="T13" fmla="*/ 89 h 92"/>
                    <a:gd name="T14" fmla="*/ 56 w 92"/>
                    <a:gd name="T15" fmla="*/ 92 h 92"/>
                    <a:gd name="T16" fmla="*/ 46 w 92"/>
                    <a:gd name="T17" fmla="*/ 92 h 92"/>
                    <a:gd name="T18" fmla="*/ 37 w 92"/>
                    <a:gd name="T19" fmla="*/ 92 h 92"/>
                    <a:gd name="T20" fmla="*/ 29 w 92"/>
                    <a:gd name="T21" fmla="*/ 89 h 92"/>
                    <a:gd name="T22" fmla="*/ 21 w 92"/>
                    <a:gd name="T23" fmla="*/ 85 h 92"/>
                    <a:gd name="T24" fmla="*/ 13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5" y="71"/>
                      </a:lnTo>
                      <a:lnTo>
                        <a:pt x="79" y="79"/>
                      </a:lnTo>
                      <a:lnTo>
                        <a:pt x="71" y="85"/>
                      </a:lnTo>
                      <a:lnTo>
                        <a:pt x="63" y="89"/>
                      </a:lnTo>
                      <a:lnTo>
                        <a:pt x="56" y="92"/>
                      </a:lnTo>
                      <a:lnTo>
                        <a:pt x="46" y="92"/>
                      </a:lnTo>
                      <a:lnTo>
                        <a:pt x="37" y="92"/>
                      </a:lnTo>
                      <a:lnTo>
                        <a:pt x="29" y="89"/>
                      </a:lnTo>
                      <a:lnTo>
                        <a:pt x="21" y="85"/>
                      </a:lnTo>
                      <a:lnTo>
                        <a:pt x="13" y="79"/>
                      </a:lnTo>
                      <a:lnTo>
                        <a:pt x="8" y="71"/>
                      </a:lnTo>
                      <a:lnTo>
                        <a:pt x="4" y="64"/>
                      </a:lnTo>
                      <a:lnTo>
                        <a:pt x="2" y="56"/>
                      </a:lnTo>
                      <a:lnTo>
                        <a:pt x="0" y="50"/>
                      </a:lnTo>
                      <a:lnTo>
                        <a:pt x="0" y="46"/>
                      </a:lnTo>
                      <a:lnTo>
                        <a:pt x="0" y="42"/>
                      </a:lnTo>
                      <a:lnTo>
                        <a:pt x="2" y="37"/>
                      </a:lnTo>
                      <a:lnTo>
                        <a:pt x="4" y="29"/>
                      </a:lnTo>
                      <a:lnTo>
                        <a:pt x="8" y="21"/>
                      </a:lnTo>
                      <a:lnTo>
                        <a:pt x="13" y="14"/>
                      </a:lnTo>
                      <a:lnTo>
                        <a:pt x="21" y="8"/>
                      </a:lnTo>
                      <a:lnTo>
                        <a:pt x="29" y="4"/>
                      </a:lnTo>
                      <a:lnTo>
                        <a:pt x="37" y="2"/>
                      </a:lnTo>
                      <a:lnTo>
                        <a:pt x="42" y="0"/>
                      </a:lnTo>
                      <a:lnTo>
                        <a:pt x="46" y="0"/>
                      </a:lnTo>
                      <a:lnTo>
                        <a:pt x="50" y="0"/>
                      </a:lnTo>
                      <a:lnTo>
                        <a:pt x="56" y="2"/>
                      </a:lnTo>
                      <a:lnTo>
                        <a:pt x="63" y="4"/>
                      </a:lnTo>
                      <a:lnTo>
                        <a:pt x="71" y="8"/>
                      </a:lnTo>
                      <a:lnTo>
                        <a:pt x="79" y="14"/>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7" name="Freeform 291"/>
                <p:cNvSpPr>
                  <a:spLocks/>
                </p:cNvSpPr>
                <p:nvPr/>
              </p:nvSpPr>
              <p:spPr bwMode="auto">
                <a:xfrm>
                  <a:off x="1652588" y="6884988"/>
                  <a:ext cx="73025" cy="73025"/>
                </a:xfrm>
                <a:custGeom>
                  <a:avLst/>
                  <a:gdLst>
                    <a:gd name="T0" fmla="*/ 92 w 92"/>
                    <a:gd name="T1" fmla="*/ 46 h 92"/>
                    <a:gd name="T2" fmla="*/ 92 w 92"/>
                    <a:gd name="T3" fmla="*/ 56 h 92"/>
                    <a:gd name="T4" fmla="*/ 88 w 92"/>
                    <a:gd name="T5" fmla="*/ 64 h 92"/>
                    <a:gd name="T6" fmla="*/ 85 w 92"/>
                    <a:gd name="T7" fmla="*/ 71 h 92"/>
                    <a:gd name="T8" fmla="*/ 79 w 92"/>
                    <a:gd name="T9" fmla="*/ 79 h 92"/>
                    <a:gd name="T10" fmla="*/ 71 w 92"/>
                    <a:gd name="T11" fmla="*/ 85 h 92"/>
                    <a:gd name="T12" fmla="*/ 63 w 92"/>
                    <a:gd name="T13" fmla="*/ 89 h 92"/>
                    <a:gd name="T14" fmla="*/ 56 w 92"/>
                    <a:gd name="T15" fmla="*/ 92 h 92"/>
                    <a:gd name="T16" fmla="*/ 46 w 92"/>
                    <a:gd name="T17" fmla="*/ 92 h 92"/>
                    <a:gd name="T18" fmla="*/ 37 w 92"/>
                    <a:gd name="T19" fmla="*/ 92 h 92"/>
                    <a:gd name="T20" fmla="*/ 29 w 92"/>
                    <a:gd name="T21" fmla="*/ 89 h 92"/>
                    <a:gd name="T22" fmla="*/ 21 w 92"/>
                    <a:gd name="T23" fmla="*/ 85 h 92"/>
                    <a:gd name="T24" fmla="*/ 13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3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4"/>
                      </a:lnTo>
                      <a:lnTo>
                        <a:pt x="85" y="71"/>
                      </a:lnTo>
                      <a:lnTo>
                        <a:pt x="79" y="79"/>
                      </a:lnTo>
                      <a:lnTo>
                        <a:pt x="71" y="85"/>
                      </a:lnTo>
                      <a:lnTo>
                        <a:pt x="63" y="89"/>
                      </a:lnTo>
                      <a:lnTo>
                        <a:pt x="56" y="92"/>
                      </a:lnTo>
                      <a:lnTo>
                        <a:pt x="46" y="92"/>
                      </a:lnTo>
                      <a:lnTo>
                        <a:pt x="37" y="92"/>
                      </a:lnTo>
                      <a:lnTo>
                        <a:pt x="29" y="89"/>
                      </a:lnTo>
                      <a:lnTo>
                        <a:pt x="21" y="85"/>
                      </a:lnTo>
                      <a:lnTo>
                        <a:pt x="13" y="79"/>
                      </a:lnTo>
                      <a:lnTo>
                        <a:pt x="8" y="71"/>
                      </a:lnTo>
                      <a:lnTo>
                        <a:pt x="4" y="64"/>
                      </a:lnTo>
                      <a:lnTo>
                        <a:pt x="2" y="56"/>
                      </a:lnTo>
                      <a:lnTo>
                        <a:pt x="0" y="50"/>
                      </a:lnTo>
                      <a:lnTo>
                        <a:pt x="0" y="46"/>
                      </a:lnTo>
                      <a:lnTo>
                        <a:pt x="0" y="42"/>
                      </a:lnTo>
                      <a:lnTo>
                        <a:pt x="2" y="37"/>
                      </a:lnTo>
                      <a:lnTo>
                        <a:pt x="4" y="29"/>
                      </a:lnTo>
                      <a:lnTo>
                        <a:pt x="8" y="21"/>
                      </a:lnTo>
                      <a:lnTo>
                        <a:pt x="13" y="14"/>
                      </a:lnTo>
                      <a:lnTo>
                        <a:pt x="21" y="8"/>
                      </a:lnTo>
                      <a:lnTo>
                        <a:pt x="29" y="4"/>
                      </a:lnTo>
                      <a:lnTo>
                        <a:pt x="37" y="2"/>
                      </a:lnTo>
                      <a:lnTo>
                        <a:pt x="42" y="0"/>
                      </a:lnTo>
                      <a:lnTo>
                        <a:pt x="46" y="0"/>
                      </a:lnTo>
                      <a:lnTo>
                        <a:pt x="50" y="0"/>
                      </a:lnTo>
                      <a:lnTo>
                        <a:pt x="56" y="2"/>
                      </a:lnTo>
                      <a:lnTo>
                        <a:pt x="63" y="4"/>
                      </a:lnTo>
                      <a:lnTo>
                        <a:pt x="71" y="8"/>
                      </a:lnTo>
                      <a:lnTo>
                        <a:pt x="79" y="14"/>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8" name="Freeform 292"/>
                <p:cNvSpPr>
                  <a:spLocks/>
                </p:cNvSpPr>
                <p:nvPr/>
              </p:nvSpPr>
              <p:spPr bwMode="auto">
                <a:xfrm>
                  <a:off x="1708151" y="6769100"/>
                  <a:ext cx="73025" cy="73025"/>
                </a:xfrm>
                <a:custGeom>
                  <a:avLst/>
                  <a:gdLst>
                    <a:gd name="T0" fmla="*/ 92 w 92"/>
                    <a:gd name="T1" fmla="*/ 46 h 93"/>
                    <a:gd name="T2" fmla="*/ 92 w 92"/>
                    <a:gd name="T3" fmla="*/ 56 h 93"/>
                    <a:gd name="T4" fmla="*/ 89 w 92"/>
                    <a:gd name="T5" fmla="*/ 64 h 93"/>
                    <a:gd name="T6" fmla="*/ 85 w 92"/>
                    <a:gd name="T7" fmla="*/ 71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1 h 93"/>
                    <a:gd name="T28" fmla="*/ 4 w 92"/>
                    <a:gd name="T29" fmla="*/ 64 h 93"/>
                    <a:gd name="T30" fmla="*/ 2 w 92"/>
                    <a:gd name="T31" fmla="*/ 56 h 93"/>
                    <a:gd name="T32" fmla="*/ 0 w 92"/>
                    <a:gd name="T33" fmla="*/ 50 h 93"/>
                    <a:gd name="T34" fmla="*/ 0 w 92"/>
                    <a:gd name="T35" fmla="*/ 46 h 93"/>
                    <a:gd name="T36" fmla="*/ 0 w 92"/>
                    <a:gd name="T37" fmla="*/ 43 h 93"/>
                    <a:gd name="T38" fmla="*/ 2 w 92"/>
                    <a:gd name="T39" fmla="*/ 37 h 93"/>
                    <a:gd name="T40" fmla="*/ 4 w 92"/>
                    <a:gd name="T41" fmla="*/ 29 h 93"/>
                    <a:gd name="T42" fmla="*/ 8 w 92"/>
                    <a:gd name="T43" fmla="*/ 21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1 h 93"/>
                    <a:gd name="T68" fmla="*/ 89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9"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99" name="Freeform 293"/>
                <p:cNvSpPr>
                  <a:spLocks/>
                </p:cNvSpPr>
                <p:nvPr/>
              </p:nvSpPr>
              <p:spPr bwMode="auto">
                <a:xfrm>
                  <a:off x="1708151" y="6769100"/>
                  <a:ext cx="73025" cy="73025"/>
                </a:xfrm>
                <a:custGeom>
                  <a:avLst/>
                  <a:gdLst>
                    <a:gd name="T0" fmla="*/ 92 w 92"/>
                    <a:gd name="T1" fmla="*/ 46 h 93"/>
                    <a:gd name="T2" fmla="*/ 92 w 92"/>
                    <a:gd name="T3" fmla="*/ 56 h 93"/>
                    <a:gd name="T4" fmla="*/ 89 w 92"/>
                    <a:gd name="T5" fmla="*/ 64 h 93"/>
                    <a:gd name="T6" fmla="*/ 85 w 92"/>
                    <a:gd name="T7" fmla="*/ 71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1 h 93"/>
                    <a:gd name="T28" fmla="*/ 4 w 92"/>
                    <a:gd name="T29" fmla="*/ 64 h 93"/>
                    <a:gd name="T30" fmla="*/ 2 w 92"/>
                    <a:gd name="T31" fmla="*/ 56 h 93"/>
                    <a:gd name="T32" fmla="*/ 0 w 92"/>
                    <a:gd name="T33" fmla="*/ 50 h 93"/>
                    <a:gd name="T34" fmla="*/ 0 w 92"/>
                    <a:gd name="T35" fmla="*/ 46 h 93"/>
                    <a:gd name="T36" fmla="*/ 0 w 92"/>
                    <a:gd name="T37" fmla="*/ 43 h 93"/>
                    <a:gd name="T38" fmla="*/ 2 w 92"/>
                    <a:gd name="T39" fmla="*/ 37 h 93"/>
                    <a:gd name="T40" fmla="*/ 4 w 92"/>
                    <a:gd name="T41" fmla="*/ 29 h 93"/>
                    <a:gd name="T42" fmla="*/ 8 w 92"/>
                    <a:gd name="T43" fmla="*/ 21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1 h 93"/>
                    <a:gd name="T68" fmla="*/ 89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9"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6"/>
                      </a:lnTo>
                      <a:lnTo>
                        <a:pt x="0" y="43"/>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0" name="Freeform 294"/>
                <p:cNvSpPr>
                  <a:spLocks/>
                </p:cNvSpPr>
                <p:nvPr/>
              </p:nvSpPr>
              <p:spPr bwMode="auto">
                <a:xfrm>
                  <a:off x="1646238" y="6742113"/>
                  <a:ext cx="73025" cy="73025"/>
                </a:xfrm>
                <a:custGeom>
                  <a:avLst/>
                  <a:gdLst>
                    <a:gd name="T0" fmla="*/ 93 w 93"/>
                    <a:gd name="T1" fmla="*/ 46 h 92"/>
                    <a:gd name="T2" fmla="*/ 93 w 93"/>
                    <a:gd name="T3" fmla="*/ 55 h 92"/>
                    <a:gd name="T4" fmla="*/ 89 w 93"/>
                    <a:gd name="T5" fmla="*/ 63 h 92"/>
                    <a:gd name="T6" fmla="*/ 85 w 93"/>
                    <a:gd name="T7" fmla="*/ 71 h 92"/>
                    <a:gd name="T8" fmla="*/ 79 w 93"/>
                    <a:gd name="T9" fmla="*/ 78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8 h 92"/>
                    <a:gd name="T26" fmla="*/ 8 w 93"/>
                    <a:gd name="T27" fmla="*/ 71 h 92"/>
                    <a:gd name="T28" fmla="*/ 4 w 93"/>
                    <a:gd name="T29" fmla="*/ 63 h 92"/>
                    <a:gd name="T30" fmla="*/ 2 w 93"/>
                    <a:gd name="T31" fmla="*/ 55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7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7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3" y="0"/>
                      </a:lnTo>
                      <a:lnTo>
                        <a:pt x="46" y="0"/>
                      </a:lnTo>
                      <a:lnTo>
                        <a:pt x="50" y="0"/>
                      </a:lnTo>
                      <a:lnTo>
                        <a:pt x="56" y="2"/>
                      </a:lnTo>
                      <a:lnTo>
                        <a:pt x="64" y="4"/>
                      </a:lnTo>
                      <a:lnTo>
                        <a:pt x="71" y="7"/>
                      </a:lnTo>
                      <a:lnTo>
                        <a:pt x="79" y="13"/>
                      </a:lnTo>
                      <a:lnTo>
                        <a:pt x="85" y="21"/>
                      </a:lnTo>
                      <a:lnTo>
                        <a:pt x="89" y="29"/>
                      </a:lnTo>
                      <a:lnTo>
                        <a:pt x="93" y="36"/>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1" name="Freeform 295"/>
                <p:cNvSpPr>
                  <a:spLocks/>
                </p:cNvSpPr>
                <p:nvPr/>
              </p:nvSpPr>
              <p:spPr bwMode="auto">
                <a:xfrm>
                  <a:off x="1646238" y="6742113"/>
                  <a:ext cx="73025" cy="73025"/>
                </a:xfrm>
                <a:custGeom>
                  <a:avLst/>
                  <a:gdLst>
                    <a:gd name="T0" fmla="*/ 93 w 93"/>
                    <a:gd name="T1" fmla="*/ 46 h 92"/>
                    <a:gd name="T2" fmla="*/ 93 w 93"/>
                    <a:gd name="T3" fmla="*/ 55 h 92"/>
                    <a:gd name="T4" fmla="*/ 89 w 93"/>
                    <a:gd name="T5" fmla="*/ 63 h 92"/>
                    <a:gd name="T6" fmla="*/ 85 w 93"/>
                    <a:gd name="T7" fmla="*/ 71 h 92"/>
                    <a:gd name="T8" fmla="*/ 79 w 93"/>
                    <a:gd name="T9" fmla="*/ 78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8 h 92"/>
                    <a:gd name="T26" fmla="*/ 8 w 93"/>
                    <a:gd name="T27" fmla="*/ 71 h 92"/>
                    <a:gd name="T28" fmla="*/ 4 w 93"/>
                    <a:gd name="T29" fmla="*/ 63 h 92"/>
                    <a:gd name="T30" fmla="*/ 2 w 93"/>
                    <a:gd name="T31" fmla="*/ 55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7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7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3" y="0"/>
                      </a:lnTo>
                      <a:lnTo>
                        <a:pt x="46" y="0"/>
                      </a:lnTo>
                      <a:lnTo>
                        <a:pt x="50" y="0"/>
                      </a:lnTo>
                      <a:lnTo>
                        <a:pt x="56" y="2"/>
                      </a:lnTo>
                      <a:lnTo>
                        <a:pt x="64" y="4"/>
                      </a:lnTo>
                      <a:lnTo>
                        <a:pt x="71" y="7"/>
                      </a:lnTo>
                      <a:lnTo>
                        <a:pt x="79" y="13"/>
                      </a:lnTo>
                      <a:lnTo>
                        <a:pt x="85" y="21"/>
                      </a:lnTo>
                      <a:lnTo>
                        <a:pt x="89" y="29"/>
                      </a:lnTo>
                      <a:lnTo>
                        <a:pt x="93" y="36"/>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2" name="Freeform 296"/>
                <p:cNvSpPr>
                  <a:spLocks/>
                </p:cNvSpPr>
                <p:nvPr/>
              </p:nvSpPr>
              <p:spPr bwMode="auto">
                <a:xfrm>
                  <a:off x="1762126" y="7307263"/>
                  <a:ext cx="73025" cy="74612"/>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8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1" y="84"/>
                      </a:lnTo>
                      <a:lnTo>
                        <a:pt x="64" y="88"/>
                      </a:lnTo>
                      <a:lnTo>
                        <a:pt x="56" y="92"/>
                      </a:lnTo>
                      <a:lnTo>
                        <a:pt x="46" y="92"/>
                      </a:lnTo>
                      <a:lnTo>
                        <a:pt x="37" y="92"/>
                      </a:lnTo>
                      <a:lnTo>
                        <a:pt x="29" y="88"/>
                      </a:lnTo>
                      <a:lnTo>
                        <a:pt x="21" y="84"/>
                      </a:lnTo>
                      <a:lnTo>
                        <a:pt x="14" y="79"/>
                      </a:lnTo>
                      <a:lnTo>
                        <a:pt x="8" y="71"/>
                      </a:lnTo>
                      <a:lnTo>
                        <a:pt x="4" y="63"/>
                      </a:lnTo>
                      <a:lnTo>
                        <a:pt x="2" y="56"/>
                      </a:lnTo>
                      <a:lnTo>
                        <a:pt x="0" y="50"/>
                      </a:lnTo>
                      <a:lnTo>
                        <a:pt x="0" y="46"/>
                      </a:lnTo>
                      <a:lnTo>
                        <a:pt x="0" y="42"/>
                      </a:lnTo>
                      <a:lnTo>
                        <a:pt x="2" y="36"/>
                      </a:lnTo>
                      <a:lnTo>
                        <a:pt x="4" y="29"/>
                      </a:lnTo>
                      <a:lnTo>
                        <a:pt x="8" y="21"/>
                      </a:lnTo>
                      <a:lnTo>
                        <a:pt x="14" y="13"/>
                      </a:lnTo>
                      <a:lnTo>
                        <a:pt x="21" y="8"/>
                      </a:lnTo>
                      <a:lnTo>
                        <a:pt x="29" y="4"/>
                      </a:lnTo>
                      <a:lnTo>
                        <a:pt x="37" y="2"/>
                      </a:lnTo>
                      <a:lnTo>
                        <a:pt x="43" y="0"/>
                      </a:lnTo>
                      <a:lnTo>
                        <a:pt x="46" y="0"/>
                      </a:lnTo>
                      <a:lnTo>
                        <a:pt x="50" y="0"/>
                      </a:lnTo>
                      <a:lnTo>
                        <a:pt x="56" y="2"/>
                      </a:lnTo>
                      <a:lnTo>
                        <a:pt x="64" y="4"/>
                      </a:lnTo>
                      <a:lnTo>
                        <a:pt x="71" y="8"/>
                      </a:lnTo>
                      <a:lnTo>
                        <a:pt x="79" y="13"/>
                      </a:lnTo>
                      <a:lnTo>
                        <a:pt x="85" y="21"/>
                      </a:lnTo>
                      <a:lnTo>
                        <a:pt x="89" y="29"/>
                      </a:lnTo>
                      <a:lnTo>
                        <a:pt x="93" y="36"/>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3" name="Freeform 297"/>
                <p:cNvSpPr>
                  <a:spLocks/>
                </p:cNvSpPr>
                <p:nvPr/>
              </p:nvSpPr>
              <p:spPr bwMode="auto">
                <a:xfrm>
                  <a:off x="1762126" y="7307263"/>
                  <a:ext cx="73025" cy="74612"/>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8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8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1" y="84"/>
                      </a:lnTo>
                      <a:lnTo>
                        <a:pt x="64" y="88"/>
                      </a:lnTo>
                      <a:lnTo>
                        <a:pt x="56" y="92"/>
                      </a:lnTo>
                      <a:lnTo>
                        <a:pt x="46" y="92"/>
                      </a:lnTo>
                      <a:lnTo>
                        <a:pt x="37" y="92"/>
                      </a:lnTo>
                      <a:lnTo>
                        <a:pt x="29" y="88"/>
                      </a:lnTo>
                      <a:lnTo>
                        <a:pt x="21" y="84"/>
                      </a:lnTo>
                      <a:lnTo>
                        <a:pt x="14" y="79"/>
                      </a:lnTo>
                      <a:lnTo>
                        <a:pt x="8" y="71"/>
                      </a:lnTo>
                      <a:lnTo>
                        <a:pt x="4" y="63"/>
                      </a:lnTo>
                      <a:lnTo>
                        <a:pt x="2" y="56"/>
                      </a:lnTo>
                      <a:lnTo>
                        <a:pt x="0" y="50"/>
                      </a:lnTo>
                      <a:lnTo>
                        <a:pt x="0" y="46"/>
                      </a:lnTo>
                      <a:lnTo>
                        <a:pt x="0" y="42"/>
                      </a:lnTo>
                      <a:lnTo>
                        <a:pt x="2" y="36"/>
                      </a:lnTo>
                      <a:lnTo>
                        <a:pt x="4" y="29"/>
                      </a:lnTo>
                      <a:lnTo>
                        <a:pt x="8" y="21"/>
                      </a:lnTo>
                      <a:lnTo>
                        <a:pt x="14" y="13"/>
                      </a:lnTo>
                      <a:lnTo>
                        <a:pt x="21" y="8"/>
                      </a:lnTo>
                      <a:lnTo>
                        <a:pt x="29" y="4"/>
                      </a:lnTo>
                      <a:lnTo>
                        <a:pt x="37" y="2"/>
                      </a:lnTo>
                      <a:lnTo>
                        <a:pt x="43" y="0"/>
                      </a:lnTo>
                      <a:lnTo>
                        <a:pt x="46" y="0"/>
                      </a:lnTo>
                      <a:lnTo>
                        <a:pt x="50" y="0"/>
                      </a:lnTo>
                      <a:lnTo>
                        <a:pt x="56" y="2"/>
                      </a:lnTo>
                      <a:lnTo>
                        <a:pt x="64" y="4"/>
                      </a:lnTo>
                      <a:lnTo>
                        <a:pt x="71" y="8"/>
                      </a:lnTo>
                      <a:lnTo>
                        <a:pt x="79" y="13"/>
                      </a:lnTo>
                      <a:lnTo>
                        <a:pt x="85" y="21"/>
                      </a:lnTo>
                      <a:lnTo>
                        <a:pt x="89" y="29"/>
                      </a:lnTo>
                      <a:lnTo>
                        <a:pt x="93" y="36"/>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4" name="Freeform 298"/>
                <p:cNvSpPr>
                  <a:spLocks/>
                </p:cNvSpPr>
                <p:nvPr/>
              </p:nvSpPr>
              <p:spPr bwMode="auto">
                <a:xfrm>
                  <a:off x="1817688" y="7232650"/>
                  <a:ext cx="73025" cy="73025"/>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2 w 93"/>
                    <a:gd name="T11" fmla="*/ 84 h 92"/>
                    <a:gd name="T12" fmla="*/ 64 w 93"/>
                    <a:gd name="T13" fmla="*/ 88 h 92"/>
                    <a:gd name="T14" fmla="*/ 56 w 93"/>
                    <a:gd name="T15" fmla="*/ 92 h 92"/>
                    <a:gd name="T16" fmla="*/ 47 w 93"/>
                    <a:gd name="T17" fmla="*/ 92 h 92"/>
                    <a:gd name="T18" fmla="*/ 37 w 93"/>
                    <a:gd name="T19" fmla="*/ 92 h 92"/>
                    <a:gd name="T20" fmla="*/ 29 w 93"/>
                    <a:gd name="T21" fmla="*/ 88 h 92"/>
                    <a:gd name="T22" fmla="*/ 22 w 93"/>
                    <a:gd name="T23" fmla="*/ 84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2 w 93"/>
                    <a:gd name="T47" fmla="*/ 8 h 92"/>
                    <a:gd name="T48" fmla="*/ 29 w 93"/>
                    <a:gd name="T49" fmla="*/ 4 h 92"/>
                    <a:gd name="T50" fmla="*/ 37 w 93"/>
                    <a:gd name="T51" fmla="*/ 2 h 92"/>
                    <a:gd name="T52" fmla="*/ 43 w 93"/>
                    <a:gd name="T53" fmla="*/ 0 h 92"/>
                    <a:gd name="T54" fmla="*/ 47 w 93"/>
                    <a:gd name="T55" fmla="*/ 0 h 92"/>
                    <a:gd name="T56" fmla="*/ 50 w 93"/>
                    <a:gd name="T57" fmla="*/ 0 h 92"/>
                    <a:gd name="T58" fmla="*/ 56 w 93"/>
                    <a:gd name="T59" fmla="*/ 2 h 92"/>
                    <a:gd name="T60" fmla="*/ 64 w 93"/>
                    <a:gd name="T61" fmla="*/ 4 h 92"/>
                    <a:gd name="T62" fmla="*/ 72 w 93"/>
                    <a:gd name="T63" fmla="*/ 8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2" y="84"/>
                      </a:lnTo>
                      <a:lnTo>
                        <a:pt x="64" y="88"/>
                      </a:lnTo>
                      <a:lnTo>
                        <a:pt x="56" y="92"/>
                      </a:lnTo>
                      <a:lnTo>
                        <a:pt x="47" y="92"/>
                      </a:lnTo>
                      <a:lnTo>
                        <a:pt x="37" y="92"/>
                      </a:lnTo>
                      <a:lnTo>
                        <a:pt x="29" y="88"/>
                      </a:lnTo>
                      <a:lnTo>
                        <a:pt x="22" y="84"/>
                      </a:lnTo>
                      <a:lnTo>
                        <a:pt x="14" y="79"/>
                      </a:lnTo>
                      <a:lnTo>
                        <a:pt x="8" y="71"/>
                      </a:lnTo>
                      <a:lnTo>
                        <a:pt x="4" y="63"/>
                      </a:lnTo>
                      <a:lnTo>
                        <a:pt x="2" y="56"/>
                      </a:lnTo>
                      <a:lnTo>
                        <a:pt x="0" y="50"/>
                      </a:lnTo>
                      <a:lnTo>
                        <a:pt x="0" y="46"/>
                      </a:lnTo>
                      <a:lnTo>
                        <a:pt x="0" y="42"/>
                      </a:lnTo>
                      <a:lnTo>
                        <a:pt x="2" y="36"/>
                      </a:lnTo>
                      <a:lnTo>
                        <a:pt x="4" y="29"/>
                      </a:lnTo>
                      <a:lnTo>
                        <a:pt x="8" y="21"/>
                      </a:lnTo>
                      <a:lnTo>
                        <a:pt x="14" y="13"/>
                      </a:lnTo>
                      <a:lnTo>
                        <a:pt x="22" y="8"/>
                      </a:lnTo>
                      <a:lnTo>
                        <a:pt x="29" y="4"/>
                      </a:lnTo>
                      <a:lnTo>
                        <a:pt x="37" y="2"/>
                      </a:lnTo>
                      <a:lnTo>
                        <a:pt x="43" y="0"/>
                      </a:lnTo>
                      <a:lnTo>
                        <a:pt x="47" y="0"/>
                      </a:lnTo>
                      <a:lnTo>
                        <a:pt x="50" y="0"/>
                      </a:lnTo>
                      <a:lnTo>
                        <a:pt x="56" y="2"/>
                      </a:lnTo>
                      <a:lnTo>
                        <a:pt x="64" y="4"/>
                      </a:lnTo>
                      <a:lnTo>
                        <a:pt x="72" y="8"/>
                      </a:lnTo>
                      <a:lnTo>
                        <a:pt x="79" y="13"/>
                      </a:lnTo>
                      <a:lnTo>
                        <a:pt x="85" y="21"/>
                      </a:lnTo>
                      <a:lnTo>
                        <a:pt x="89" y="29"/>
                      </a:lnTo>
                      <a:lnTo>
                        <a:pt x="93" y="36"/>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5" name="Freeform 299"/>
                <p:cNvSpPr>
                  <a:spLocks/>
                </p:cNvSpPr>
                <p:nvPr/>
              </p:nvSpPr>
              <p:spPr bwMode="auto">
                <a:xfrm>
                  <a:off x="1817688" y="7232650"/>
                  <a:ext cx="73025" cy="73025"/>
                </a:xfrm>
                <a:custGeom>
                  <a:avLst/>
                  <a:gdLst>
                    <a:gd name="T0" fmla="*/ 93 w 93"/>
                    <a:gd name="T1" fmla="*/ 46 h 92"/>
                    <a:gd name="T2" fmla="*/ 93 w 93"/>
                    <a:gd name="T3" fmla="*/ 56 h 92"/>
                    <a:gd name="T4" fmla="*/ 89 w 93"/>
                    <a:gd name="T5" fmla="*/ 63 h 92"/>
                    <a:gd name="T6" fmla="*/ 85 w 93"/>
                    <a:gd name="T7" fmla="*/ 71 h 92"/>
                    <a:gd name="T8" fmla="*/ 79 w 93"/>
                    <a:gd name="T9" fmla="*/ 79 h 92"/>
                    <a:gd name="T10" fmla="*/ 72 w 93"/>
                    <a:gd name="T11" fmla="*/ 84 h 92"/>
                    <a:gd name="T12" fmla="*/ 64 w 93"/>
                    <a:gd name="T13" fmla="*/ 88 h 92"/>
                    <a:gd name="T14" fmla="*/ 56 w 93"/>
                    <a:gd name="T15" fmla="*/ 92 h 92"/>
                    <a:gd name="T16" fmla="*/ 47 w 93"/>
                    <a:gd name="T17" fmla="*/ 92 h 92"/>
                    <a:gd name="T18" fmla="*/ 37 w 93"/>
                    <a:gd name="T19" fmla="*/ 92 h 92"/>
                    <a:gd name="T20" fmla="*/ 29 w 93"/>
                    <a:gd name="T21" fmla="*/ 88 h 92"/>
                    <a:gd name="T22" fmla="*/ 22 w 93"/>
                    <a:gd name="T23" fmla="*/ 84 h 92"/>
                    <a:gd name="T24" fmla="*/ 14 w 93"/>
                    <a:gd name="T25" fmla="*/ 79 h 92"/>
                    <a:gd name="T26" fmla="*/ 8 w 93"/>
                    <a:gd name="T27" fmla="*/ 71 h 92"/>
                    <a:gd name="T28" fmla="*/ 4 w 93"/>
                    <a:gd name="T29" fmla="*/ 63 h 92"/>
                    <a:gd name="T30" fmla="*/ 2 w 93"/>
                    <a:gd name="T31" fmla="*/ 56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2 w 93"/>
                    <a:gd name="T47" fmla="*/ 8 h 92"/>
                    <a:gd name="T48" fmla="*/ 29 w 93"/>
                    <a:gd name="T49" fmla="*/ 4 h 92"/>
                    <a:gd name="T50" fmla="*/ 37 w 93"/>
                    <a:gd name="T51" fmla="*/ 2 h 92"/>
                    <a:gd name="T52" fmla="*/ 43 w 93"/>
                    <a:gd name="T53" fmla="*/ 0 h 92"/>
                    <a:gd name="T54" fmla="*/ 47 w 93"/>
                    <a:gd name="T55" fmla="*/ 0 h 92"/>
                    <a:gd name="T56" fmla="*/ 50 w 93"/>
                    <a:gd name="T57" fmla="*/ 0 h 92"/>
                    <a:gd name="T58" fmla="*/ 56 w 93"/>
                    <a:gd name="T59" fmla="*/ 2 h 92"/>
                    <a:gd name="T60" fmla="*/ 64 w 93"/>
                    <a:gd name="T61" fmla="*/ 4 h 92"/>
                    <a:gd name="T62" fmla="*/ 72 w 93"/>
                    <a:gd name="T63" fmla="*/ 8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3"/>
                      </a:lnTo>
                      <a:lnTo>
                        <a:pt x="85" y="71"/>
                      </a:lnTo>
                      <a:lnTo>
                        <a:pt x="79" y="79"/>
                      </a:lnTo>
                      <a:lnTo>
                        <a:pt x="72" y="84"/>
                      </a:lnTo>
                      <a:lnTo>
                        <a:pt x="64" y="88"/>
                      </a:lnTo>
                      <a:lnTo>
                        <a:pt x="56" y="92"/>
                      </a:lnTo>
                      <a:lnTo>
                        <a:pt x="47" y="92"/>
                      </a:lnTo>
                      <a:lnTo>
                        <a:pt x="37" y="92"/>
                      </a:lnTo>
                      <a:lnTo>
                        <a:pt x="29" y="88"/>
                      </a:lnTo>
                      <a:lnTo>
                        <a:pt x="22" y="84"/>
                      </a:lnTo>
                      <a:lnTo>
                        <a:pt x="14" y="79"/>
                      </a:lnTo>
                      <a:lnTo>
                        <a:pt x="8" y="71"/>
                      </a:lnTo>
                      <a:lnTo>
                        <a:pt x="4" y="63"/>
                      </a:lnTo>
                      <a:lnTo>
                        <a:pt x="2" y="56"/>
                      </a:lnTo>
                      <a:lnTo>
                        <a:pt x="0" y="50"/>
                      </a:lnTo>
                      <a:lnTo>
                        <a:pt x="0" y="46"/>
                      </a:lnTo>
                      <a:lnTo>
                        <a:pt x="0" y="42"/>
                      </a:lnTo>
                      <a:lnTo>
                        <a:pt x="2" y="36"/>
                      </a:lnTo>
                      <a:lnTo>
                        <a:pt x="4" y="29"/>
                      </a:lnTo>
                      <a:lnTo>
                        <a:pt x="8" y="21"/>
                      </a:lnTo>
                      <a:lnTo>
                        <a:pt x="14" y="13"/>
                      </a:lnTo>
                      <a:lnTo>
                        <a:pt x="22" y="8"/>
                      </a:lnTo>
                      <a:lnTo>
                        <a:pt x="29" y="4"/>
                      </a:lnTo>
                      <a:lnTo>
                        <a:pt x="37" y="2"/>
                      </a:lnTo>
                      <a:lnTo>
                        <a:pt x="43" y="0"/>
                      </a:lnTo>
                      <a:lnTo>
                        <a:pt x="47" y="0"/>
                      </a:lnTo>
                      <a:lnTo>
                        <a:pt x="50" y="0"/>
                      </a:lnTo>
                      <a:lnTo>
                        <a:pt x="56" y="2"/>
                      </a:lnTo>
                      <a:lnTo>
                        <a:pt x="64" y="4"/>
                      </a:lnTo>
                      <a:lnTo>
                        <a:pt x="72" y="8"/>
                      </a:lnTo>
                      <a:lnTo>
                        <a:pt x="79" y="13"/>
                      </a:lnTo>
                      <a:lnTo>
                        <a:pt x="85" y="21"/>
                      </a:lnTo>
                      <a:lnTo>
                        <a:pt x="89" y="29"/>
                      </a:lnTo>
                      <a:lnTo>
                        <a:pt x="93" y="36"/>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6" name="Freeform 300"/>
                <p:cNvSpPr>
                  <a:spLocks/>
                </p:cNvSpPr>
                <p:nvPr/>
              </p:nvSpPr>
              <p:spPr bwMode="auto">
                <a:xfrm>
                  <a:off x="1652588" y="7346950"/>
                  <a:ext cx="73025" cy="73025"/>
                </a:xfrm>
                <a:custGeom>
                  <a:avLst/>
                  <a:gdLst>
                    <a:gd name="T0" fmla="*/ 92 w 92"/>
                    <a:gd name="T1" fmla="*/ 46 h 92"/>
                    <a:gd name="T2" fmla="*/ 92 w 92"/>
                    <a:gd name="T3" fmla="*/ 55 h 92"/>
                    <a:gd name="T4" fmla="*/ 88 w 92"/>
                    <a:gd name="T5" fmla="*/ 63 h 92"/>
                    <a:gd name="T6" fmla="*/ 85 w 92"/>
                    <a:gd name="T7" fmla="*/ 71 h 92"/>
                    <a:gd name="T8" fmla="*/ 79 w 92"/>
                    <a:gd name="T9" fmla="*/ 79 h 92"/>
                    <a:gd name="T10" fmla="*/ 71 w 92"/>
                    <a:gd name="T11" fmla="*/ 84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3 w 92"/>
                    <a:gd name="T25" fmla="*/ 79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9 h 92"/>
                    <a:gd name="T42" fmla="*/ 8 w 92"/>
                    <a:gd name="T43" fmla="*/ 21 h 92"/>
                    <a:gd name="T44" fmla="*/ 13 w 92"/>
                    <a:gd name="T45" fmla="*/ 13 h 92"/>
                    <a:gd name="T46" fmla="*/ 21 w 92"/>
                    <a:gd name="T47" fmla="*/ 7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7 h 92"/>
                    <a:gd name="T64" fmla="*/ 79 w 92"/>
                    <a:gd name="T65" fmla="*/ 13 h 92"/>
                    <a:gd name="T66" fmla="*/ 85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5" y="71"/>
                      </a:lnTo>
                      <a:lnTo>
                        <a:pt x="79" y="79"/>
                      </a:lnTo>
                      <a:lnTo>
                        <a:pt x="71" y="84"/>
                      </a:lnTo>
                      <a:lnTo>
                        <a:pt x="63" y="88"/>
                      </a:lnTo>
                      <a:lnTo>
                        <a:pt x="56" y="92"/>
                      </a:lnTo>
                      <a:lnTo>
                        <a:pt x="46" y="92"/>
                      </a:lnTo>
                      <a:lnTo>
                        <a:pt x="37" y="92"/>
                      </a:lnTo>
                      <a:lnTo>
                        <a:pt x="29" y="88"/>
                      </a:lnTo>
                      <a:lnTo>
                        <a:pt x="21" y="84"/>
                      </a:lnTo>
                      <a:lnTo>
                        <a:pt x="13" y="79"/>
                      </a:lnTo>
                      <a:lnTo>
                        <a:pt x="8" y="71"/>
                      </a:lnTo>
                      <a:lnTo>
                        <a:pt x="4" y="63"/>
                      </a:lnTo>
                      <a:lnTo>
                        <a:pt x="2" y="55"/>
                      </a:lnTo>
                      <a:lnTo>
                        <a:pt x="0" y="50"/>
                      </a:lnTo>
                      <a:lnTo>
                        <a:pt x="0" y="46"/>
                      </a:lnTo>
                      <a:lnTo>
                        <a:pt x="0" y="42"/>
                      </a:lnTo>
                      <a:lnTo>
                        <a:pt x="2" y="36"/>
                      </a:lnTo>
                      <a:lnTo>
                        <a:pt x="4" y="29"/>
                      </a:lnTo>
                      <a:lnTo>
                        <a:pt x="8" y="21"/>
                      </a:lnTo>
                      <a:lnTo>
                        <a:pt x="13" y="13"/>
                      </a:lnTo>
                      <a:lnTo>
                        <a:pt x="21" y="7"/>
                      </a:lnTo>
                      <a:lnTo>
                        <a:pt x="29" y="4"/>
                      </a:lnTo>
                      <a:lnTo>
                        <a:pt x="37" y="2"/>
                      </a:lnTo>
                      <a:lnTo>
                        <a:pt x="42" y="0"/>
                      </a:lnTo>
                      <a:lnTo>
                        <a:pt x="46" y="0"/>
                      </a:lnTo>
                      <a:lnTo>
                        <a:pt x="50" y="0"/>
                      </a:lnTo>
                      <a:lnTo>
                        <a:pt x="56" y="2"/>
                      </a:lnTo>
                      <a:lnTo>
                        <a:pt x="63" y="4"/>
                      </a:lnTo>
                      <a:lnTo>
                        <a:pt x="71" y="7"/>
                      </a:lnTo>
                      <a:lnTo>
                        <a:pt x="79" y="13"/>
                      </a:lnTo>
                      <a:lnTo>
                        <a:pt x="85" y="21"/>
                      </a:lnTo>
                      <a:lnTo>
                        <a:pt x="88" y="29"/>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7" name="Freeform 301"/>
                <p:cNvSpPr>
                  <a:spLocks/>
                </p:cNvSpPr>
                <p:nvPr/>
              </p:nvSpPr>
              <p:spPr bwMode="auto">
                <a:xfrm>
                  <a:off x="1652588" y="7346950"/>
                  <a:ext cx="73025" cy="73025"/>
                </a:xfrm>
                <a:custGeom>
                  <a:avLst/>
                  <a:gdLst>
                    <a:gd name="T0" fmla="*/ 92 w 92"/>
                    <a:gd name="T1" fmla="*/ 46 h 92"/>
                    <a:gd name="T2" fmla="*/ 92 w 92"/>
                    <a:gd name="T3" fmla="*/ 55 h 92"/>
                    <a:gd name="T4" fmla="*/ 88 w 92"/>
                    <a:gd name="T5" fmla="*/ 63 h 92"/>
                    <a:gd name="T6" fmla="*/ 85 w 92"/>
                    <a:gd name="T7" fmla="*/ 71 h 92"/>
                    <a:gd name="T8" fmla="*/ 79 w 92"/>
                    <a:gd name="T9" fmla="*/ 79 h 92"/>
                    <a:gd name="T10" fmla="*/ 71 w 92"/>
                    <a:gd name="T11" fmla="*/ 84 h 92"/>
                    <a:gd name="T12" fmla="*/ 63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3 w 92"/>
                    <a:gd name="T25" fmla="*/ 79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9 h 92"/>
                    <a:gd name="T42" fmla="*/ 8 w 92"/>
                    <a:gd name="T43" fmla="*/ 21 h 92"/>
                    <a:gd name="T44" fmla="*/ 13 w 92"/>
                    <a:gd name="T45" fmla="*/ 13 h 92"/>
                    <a:gd name="T46" fmla="*/ 21 w 92"/>
                    <a:gd name="T47" fmla="*/ 7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3 w 92"/>
                    <a:gd name="T61" fmla="*/ 4 h 92"/>
                    <a:gd name="T62" fmla="*/ 71 w 92"/>
                    <a:gd name="T63" fmla="*/ 7 h 92"/>
                    <a:gd name="T64" fmla="*/ 79 w 92"/>
                    <a:gd name="T65" fmla="*/ 13 h 92"/>
                    <a:gd name="T66" fmla="*/ 85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5" y="71"/>
                      </a:lnTo>
                      <a:lnTo>
                        <a:pt x="79" y="79"/>
                      </a:lnTo>
                      <a:lnTo>
                        <a:pt x="71" y="84"/>
                      </a:lnTo>
                      <a:lnTo>
                        <a:pt x="63" y="88"/>
                      </a:lnTo>
                      <a:lnTo>
                        <a:pt x="56" y="92"/>
                      </a:lnTo>
                      <a:lnTo>
                        <a:pt x="46" y="92"/>
                      </a:lnTo>
                      <a:lnTo>
                        <a:pt x="37" y="92"/>
                      </a:lnTo>
                      <a:lnTo>
                        <a:pt x="29" y="88"/>
                      </a:lnTo>
                      <a:lnTo>
                        <a:pt x="21" y="84"/>
                      </a:lnTo>
                      <a:lnTo>
                        <a:pt x="13" y="79"/>
                      </a:lnTo>
                      <a:lnTo>
                        <a:pt x="8" y="71"/>
                      </a:lnTo>
                      <a:lnTo>
                        <a:pt x="4" y="63"/>
                      </a:lnTo>
                      <a:lnTo>
                        <a:pt x="2" y="55"/>
                      </a:lnTo>
                      <a:lnTo>
                        <a:pt x="0" y="50"/>
                      </a:lnTo>
                      <a:lnTo>
                        <a:pt x="0" y="46"/>
                      </a:lnTo>
                      <a:lnTo>
                        <a:pt x="0" y="42"/>
                      </a:lnTo>
                      <a:lnTo>
                        <a:pt x="2" y="36"/>
                      </a:lnTo>
                      <a:lnTo>
                        <a:pt x="4" y="29"/>
                      </a:lnTo>
                      <a:lnTo>
                        <a:pt x="8" y="21"/>
                      </a:lnTo>
                      <a:lnTo>
                        <a:pt x="13" y="13"/>
                      </a:lnTo>
                      <a:lnTo>
                        <a:pt x="21" y="7"/>
                      </a:lnTo>
                      <a:lnTo>
                        <a:pt x="29" y="4"/>
                      </a:lnTo>
                      <a:lnTo>
                        <a:pt x="37" y="2"/>
                      </a:lnTo>
                      <a:lnTo>
                        <a:pt x="42" y="0"/>
                      </a:lnTo>
                      <a:lnTo>
                        <a:pt x="46" y="0"/>
                      </a:lnTo>
                      <a:lnTo>
                        <a:pt x="50" y="0"/>
                      </a:lnTo>
                      <a:lnTo>
                        <a:pt x="56" y="2"/>
                      </a:lnTo>
                      <a:lnTo>
                        <a:pt x="63" y="4"/>
                      </a:lnTo>
                      <a:lnTo>
                        <a:pt x="71" y="7"/>
                      </a:lnTo>
                      <a:lnTo>
                        <a:pt x="79" y="13"/>
                      </a:lnTo>
                      <a:lnTo>
                        <a:pt x="85" y="21"/>
                      </a:lnTo>
                      <a:lnTo>
                        <a:pt x="88" y="29"/>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8" name="Freeform 302"/>
                <p:cNvSpPr>
                  <a:spLocks/>
                </p:cNvSpPr>
                <p:nvPr/>
              </p:nvSpPr>
              <p:spPr bwMode="auto">
                <a:xfrm>
                  <a:off x="1708151" y="6154738"/>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9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9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9 h 92"/>
                    <a:gd name="T42" fmla="*/ 8 w 92"/>
                    <a:gd name="T43" fmla="*/ 21 h 92"/>
                    <a:gd name="T44" fmla="*/ 14 w 92"/>
                    <a:gd name="T45" fmla="*/ 13 h 92"/>
                    <a:gd name="T46" fmla="*/ 21 w 92"/>
                    <a:gd name="T47" fmla="*/ 7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7 h 92"/>
                    <a:gd name="T64" fmla="*/ 79 w 92"/>
                    <a:gd name="T65" fmla="*/ 13 h 92"/>
                    <a:gd name="T66" fmla="*/ 85 w 92"/>
                    <a:gd name="T67" fmla="*/ 21 h 92"/>
                    <a:gd name="T68" fmla="*/ 89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9"/>
                      </a:lnTo>
                      <a:lnTo>
                        <a:pt x="71" y="84"/>
                      </a:lnTo>
                      <a:lnTo>
                        <a:pt x="64" y="88"/>
                      </a:lnTo>
                      <a:lnTo>
                        <a:pt x="56" y="92"/>
                      </a:lnTo>
                      <a:lnTo>
                        <a:pt x="46" y="92"/>
                      </a:lnTo>
                      <a:lnTo>
                        <a:pt x="37" y="92"/>
                      </a:lnTo>
                      <a:lnTo>
                        <a:pt x="29" y="88"/>
                      </a:lnTo>
                      <a:lnTo>
                        <a:pt x="21" y="84"/>
                      </a:lnTo>
                      <a:lnTo>
                        <a:pt x="14" y="79"/>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2" y="0"/>
                      </a:lnTo>
                      <a:lnTo>
                        <a:pt x="46" y="0"/>
                      </a:lnTo>
                      <a:lnTo>
                        <a:pt x="50" y="0"/>
                      </a:lnTo>
                      <a:lnTo>
                        <a:pt x="56" y="2"/>
                      </a:lnTo>
                      <a:lnTo>
                        <a:pt x="64" y="4"/>
                      </a:lnTo>
                      <a:lnTo>
                        <a:pt x="71" y="7"/>
                      </a:lnTo>
                      <a:lnTo>
                        <a:pt x="79" y="13"/>
                      </a:lnTo>
                      <a:lnTo>
                        <a:pt x="85" y="21"/>
                      </a:lnTo>
                      <a:lnTo>
                        <a:pt x="89" y="29"/>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09" name="Freeform 303"/>
                <p:cNvSpPr>
                  <a:spLocks/>
                </p:cNvSpPr>
                <p:nvPr/>
              </p:nvSpPr>
              <p:spPr bwMode="auto">
                <a:xfrm>
                  <a:off x="1708151" y="6154738"/>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9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9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9 h 92"/>
                    <a:gd name="T42" fmla="*/ 8 w 92"/>
                    <a:gd name="T43" fmla="*/ 21 h 92"/>
                    <a:gd name="T44" fmla="*/ 14 w 92"/>
                    <a:gd name="T45" fmla="*/ 13 h 92"/>
                    <a:gd name="T46" fmla="*/ 21 w 92"/>
                    <a:gd name="T47" fmla="*/ 7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7 h 92"/>
                    <a:gd name="T64" fmla="*/ 79 w 92"/>
                    <a:gd name="T65" fmla="*/ 13 h 92"/>
                    <a:gd name="T66" fmla="*/ 85 w 92"/>
                    <a:gd name="T67" fmla="*/ 21 h 92"/>
                    <a:gd name="T68" fmla="*/ 89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9"/>
                      </a:lnTo>
                      <a:lnTo>
                        <a:pt x="71" y="84"/>
                      </a:lnTo>
                      <a:lnTo>
                        <a:pt x="64" y="88"/>
                      </a:lnTo>
                      <a:lnTo>
                        <a:pt x="56" y="92"/>
                      </a:lnTo>
                      <a:lnTo>
                        <a:pt x="46" y="92"/>
                      </a:lnTo>
                      <a:lnTo>
                        <a:pt x="37" y="92"/>
                      </a:lnTo>
                      <a:lnTo>
                        <a:pt x="29" y="88"/>
                      </a:lnTo>
                      <a:lnTo>
                        <a:pt x="21" y="84"/>
                      </a:lnTo>
                      <a:lnTo>
                        <a:pt x="14" y="79"/>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2" y="0"/>
                      </a:lnTo>
                      <a:lnTo>
                        <a:pt x="46" y="0"/>
                      </a:lnTo>
                      <a:lnTo>
                        <a:pt x="50" y="0"/>
                      </a:lnTo>
                      <a:lnTo>
                        <a:pt x="56" y="2"/>
                      </a:lnTo>
                      <a:lnTo>
                        <a:pt x="64" y="4"/>
                      </a:lnTo>
                      <a:lnTo>
                        <a:pt x="71" y="7"/>
                      </a:lnTo>
                      <a:lnTo>
                        <a:pt x="79" y="13"/>
                      </a:lnTo>
                      <a:lnTo>
                        <a:pt x="85" y="21"/>
                      </a:lnTo>
                      <a:lnTo>
                        <a:pt x="89" y="29"/>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0" name="Line 304"/>
                <p:cNvSpPr>
                  <a:spLocks noChangeShapeType="1"/>
                </p:cNvSpPr>
                <p:nvPr/>
              </p:nvSpPr>
              <p:spPr bwMode="auto">
                <a:xfrm>
                  <a:off x="1973263" y="7134225"/>
                  <a:ext cx="2286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1" name="Freeform 305"/>
                <p:cNvSpPr>
                  <a:spLocks/>
                </p:cNvSpPr>
                <p:nvPr/>
              </p:nvSpPr>
              <p:spPr bwMode="auto">
                <a:xfrm>
                  <a:off x="2079626" y="7381875"/>
                  <a:ext cx="73025" cy="74612"/>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4 h 92"/>
                    <a:gd name="T12" fmla="*/ 63 w 92"/>
                    <a:gd name="T13" fmla="*/ 88 h 92"/>
                    <a:gd name="T14" fmla="*/ 55 w 92"/>
                    <a:gd name="T15" fmla="*/ 92 h 92"/>
                    <a:gd name="T16" fmla="*/ 46 w 92"/>
                    <a:gd name="T17" fmla="*/ 92 h 92"/>
                    <a:gd name="T18" fmla="*/ 36 w 92"/>
                    <a:gd name="T19" fmla="*/ 92 h 92"/>
                    <a:gd name="T20" fmla="*/ 29 w 92"/>
                    <a:gd name="T21" fmla="*/ 88 h 92"/>
                    <a:gd name="T22" fmla="*/ 21 w 92"/>
                    <a:gd name="T23" fmla="*/ 84 h 92"/>
                    <a:gd name="T24" fmla="*/ 13 w 92"/>
                    <a:gd name="T25" fmla="*/ 79 h 92"/>
                    <a:gd name="T26" fmla="*/ 7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6 h 92"/>
                    <a:gd name="T40" fmla="*/ 4 w 92"/>
                    <a:gd name="T41" fmla="*/ 29 h 92"/>
                    <a:gd name="T42" fmla="*/ 7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4"/>
                      </a:lnTo>
                      <a:lnTo>
                        <a:pt x="63" y="88"/>
                      </a:lnTo>
                      <a:lnTo>
                        <a:pt x="55" y="92"/>
                      </a:lnTo>
                      <a:lnTo>
                        <a:pt x="46" y="92"/>
                      </a:lnTo>
                      <a:lnTo>
                        <a:pt x="36" y="92"/>
                      </a:lnTo>
                      <a:lnTo>
                        <a:pt x="29" y="88"/>
                      </a:lnTo>
                      <a:lnTo>
                        <a:pt x="21" y="84"/>
                      </a:lnTo>
                      <a:lnTo>
                        <a:pt x="13" y="79"/>
                      </a:lnTo>
                      <a:lnTo>
                        <a:pt x="7" y="71"/>
                      </a:lnTo>
                      <a:lnTo>
                        <a:pt x="4" y="63"/>
                      </a:lnTo>
                      <a:lnTo>
                        <a:pt x="2" y="56"/>
                      </a:lnTo>
                      <a:lnTo>
                        <a:pt x="0" y="50"/>
                      </a:lnTo>
                      <a:lnTo>
                        <a:pt x="0" y="46"/>
                      </a:lnTo>
                      <a:lnTo>
                        <a:pt x="0" y="42"/>
                      </a:lnTo>
                      <a:lnTo>
                        <a:pt x="2" y="36"/>
                      </a:lnTo>
                      <a:lnTo>
                        <a:pt x="4" y="29"/>
                      </a:lnTo>
                      <a:lnTo>
                        <a:pt x="7" y="21"/>
                      </a:lnTo>
                      <a:lnTo>
                        <a:pt x="13" y="13"/>
                      </a:lnTo>
                      <a:lnTo>
                        <a:pt x="21" y="8"/>
                      </a:lnTo>
                      <a:lnTo>
                        <a:pt x="29" y="4"/>
                      </a:lnTo>
                      <a:lnTo>
                        <a:pt x="36" y="2"/>
                      </a:lnTo>
                      <a:lnTo>
                        <a:pt x="42" y="0"/>
                      </a:lnTo>
                      <a:lnTo>
                        <a:pt x="46" y="0"/>
                      </a:lnTo>
                      <a:lnTo>
                        <a:pt x="50" y="0"/>
                      </a:lnTo>
                      <a:lnTo>
                        <a:pt x="55" y="2"/>
                      </a:lnTo>
                      <a:lnTo>
                        <a:pt x="63" y="4"/>
                      </a:lnTo>
                      <a:lnTo>
                        <a:pt x="71" y="8"/>
                      </a:lnTo>
                      <a:lnTo>
                        <a:pt x="79" y="13"/>
                      </a:lnTo>
                      <a:lnTo>
                        <a:pt x="84" y="21"/>
                      </a:lnTo>
                      <a:lnTo>
                        <a:pt x="88" y="29"/>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2" name="Freeform 306"/>
                <p:cNvSpPr>
                  <a:spLocks/>
                </p:cNvSpPr>
                <p:nvPr/>
              </p:nvSpPr>
              <p:spPr bwMode="auto">
                <a:xfrm>
                  <a:off x="2079626" y="7381875"/>
                  <a:ext cx="73025" cy="74612"/>
                </a:xfrm>
                <a:custGeom>
                  <a:avLst/>
                  <a:gdLst>
                    <a:gd name="T0" fmla="*/ 92 w 92"/>
                    <a:gd name="T1" fmla="*/ 46 h 92"/>
                    <a:gd name="T2" fmla="*/ 92 w 92"/>
                    <a:gd name="T3" fmla="*/ 56 h 92"/>
                    <a:gd name="T4" fmla="*/ 88 w 92"/>
                    <a:gd name="T5" fmla="*/ 63 h 92"/>
                    <a:gd name="T6" fmla="*/ 84 w 92"/>
                    <a:gd name="T7" fmla="*/ 71 h 92"/>
                    <a:gd name="T8" fmla="*/ 79 w 92"/>
                    <a:gd name="T9" fmla="*/ 79 h 92"/>
                    <a:gd name="T10" fmla="*/ 71 w 92"/>
                    <a:gd name="T11" fmla="*/ 84 h 92"/>
                    <a:gd name="T12" fmla="*/ 63 w 92"/>
                    <a:gd name="T13" fmla="*/ 88 h 92"/>
                    <a:gd name="T14" fmla="*/ 55 w 92"/>
                    <a:gd name="T15" fmla="*/ 92 h 92"/>
                    <a:gd name="T16" fmla="*/ 46 w 92"/>
                    <a:gd name="T17" fmla="*/ 92 h 92"/>
                    <a:gd name="T18" fmla="*/ 36 w 92"/>
                    <a:gd name="T19" fmla="*/ 92 h 92"/>
                    <a:gd name="T20" fmla="*/ 29 w 92"/>
                    <a:gd name="T21" fmla="*/ 88 h 92"/>
                    <a:gd name="T22" fmla="*/ 21 w 92"/>
                    <a:gd name="T23" fmla="*/ 84 h 92"/>
                    <a:gd name="T24" fmla="*/ 13 w 92"/>
                    <a:gd name="T25" fmla="*/ 79 h 92"/>
                    <a:gd name="T26" fmla="*/ 7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6 h 92"/>
                    <a:gd name="T40" fmla="*/ 4 w 92"/>
                    <a:gd name="T41" fmla="*/ 29 h 92"/>
                    <a:gd name="T42" fmla="*/ 7 w 92"/>
                    <a:gd name="T43" fmla="*/ 21 h 92"/>
                    <a:gd name="T44" fmla="*/ 13 w 92"/>
                    <a:gd name="T45" fmla="*/ 13 h 92"/>
                    <a:gd name="T46" fmla="*/ 21 w 92"/>
                    <a:gd name="T47" fmla="*/ 8 h 92"/>
                    <a:gd name="T48" fmla="*/ 29 w 92"/>
                    <a:gd name="T49" fmla="*/ 4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4 h 92"/>
                    <a:gd name="T62" fmla="*/ 71 w 92"/>
                    <a:gd name="T63" fmla="*/ 8 h 92"/>
                    <a:gd name="T64" fmla="*/ 79 w 92"/>
                    <a:gd name="T65" fmla="*/ 13 h 92"/>
                    <a:gd name="T66" fmla="*/ 84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9" y="79"/>
                      </a:lnTo>
                      <a:lnTo>
                        <a:pt x="71" y="84"/>
                      </a:lnTo>
                      <a:lnTo>
                        <a:pt x="63" y="88"/>
                      </a:lnTo>
                      <a:lnTo>
                        <a:pt x="55" y="92"/>
                      </a:lnTo>
                      <a:lnTo>
                        <a:pt x="46" y="92"/>
                      </a:lnTo>
                      <a:lnTo>
                        <a:pt x="36" y="92"/>
                      </a:lnTo>
                      <a:lnTo>
                        <a:pt x="29" y="88"/>
                      </a:lnTo>
                      <a:lnTo>
                        <a:pt x="21" y="84"/>
                      </a:lnTo>
                      <a:lnTo>
                        <a:pt x="13" y="79"/>
                      </a:lnTo>
                      <a:lnTo>
                        <a:pt x="7" y="71"/>
                      </a:lnTo>
                      <a:lnTo>
                        <a:pt x="4" y="63"/>
                      </a:lnTo>
                      <a:lnTo>
                        <a:pt x="2" y="56"/>
                      </a:lnTo>
                      <a:lnTo>
                        <a:pt x="0" y="50"/>
                      </a:lnTo>
                      <a:lnTo>
                        <a:pt x="0" y="46"/>
                      </a:lnTo>
                      <a:lnTo>
                        <a:pt x="0" y="42"/>
                      </a:lnTo>
                      <a:lnTo>
                        <a:pt x="2" y="36"/>
                      </a:lnTo>
                      <a:lnTo>
                        <a:pt x="4" y="29"/>
                      </a:lnTo>
                      <a:lnTo>
                        <a:pt x="7" y="21"/>
                      </a:lnTo>
                      <a:lnTo>
                        <a:pt x="13" y="13"/>
                      </a:lnTo>
                      <a:lnTo>
                        <a:pt x="21" y="8"/>
                      </a:lnTo>
                      <a:lnTo>
                        <a:pt x="29" y="4"/>
                      </a:lnTo>
                      <a:lnTo>
                        <a:pt x="36" y="2"/>
                      </a:lnTo>
                      <a:lnTo>
                        <a:pt x="42" y="0"/>
                      </a:lnTo>
                      <a:lnTo>
                        <a:pt x="46" y="0"/>
                      </a:lnTo>
                      <a:lnTo>
                        <a:pt x="50" y="0"/>
                      </a:lnTo>
                      <a:lnTo>
                        <a:pt x="55" y="2"/>
                      </a:lnTo>
                      <a:lnTo>
                        <a:pt x="63" y="4"/>
                      </a:lnTo>
                      <a:lnTo>
                        <a:pt x="71" y="8"/>
                      </a:lnTo>
                      <a:lnTo>
                        <a:pt x="79" y="13"/>
                      </a:lnTo>
                      <a:lnTo>
                        <a:pt x="84" y="21"/>
                      </a:lnTo>
                      <a:lnTo>
                        <a:pt x="88" y="29"/>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3" name="Freeform 307"/>
                <p:cNvSpPr>
                  <a:spLocks/>
                </p:cNvSpPr>
                <p:nvPr/>
              </p:nvSpPr>
              <p:spPr bwMode="auto">
                <a:xfrm>
                  <a:off x="2160588" y="7273925"/>
                  <a:ext cx="73025" cy="73025"/>
                </a:xfrm>
                <a:custGeom>
                  <a:avLst/>
                  <a:gdLst>
                    <a:gd name="T0" fmla="*/ 92 w 92"/>
                    <a:gd name="T1" fmla="*/ 46 h 92"/>
                    <a:gd name="T2" fmla="*/ 92 w 92"/>
                    <a:gd name="T3" fmla="*/ 55 h 92"/>
                    <a:gd name="T4" fmla="*/ 88 w 92"/>
                    <a:gd name="T5" fmla="*/ 63 h 92"/>
                    <a:gd name="T6" fmla="*/ 84 w 92"/>
                    <a:gd name="T7" fmla="*/ 71 h 92"/>
                    <a:gd name="T8" fmla="*/ 78 w 92"/>
                    <a:gd name="T9" fmla="*/ 78 h 92"/>
                    <a:gd name="T10" fmla="*/ 71 w 92"/>
                    <a:gd name="T11" fmla="*/ 84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4 h 92"/>
                    <a:gd name="T24" fmla="*/ 13 w 92"/>
                    <a:gd name="T25" fmla="*/ 78 h 92"/>
                    <a:gd name="T26" fmla="*/ 7 w 92"/>
                    <a:gd name="T27" fmla="*/ 71 h 92"/>
                    <a:gd name="T28" fmla="*/ 3 w 92"/>
                    <a:gd name="T29" fmla="*/ 63 h 92"/>
                    <a:gd name="T30" fmla="*/ 1 w 92"/>
                    <a:gd name="T31" fmla="*/ 55 h 92"/>
                    <a:gd name="T32" fmla="*/ 0 w 92"/>
                    <a:gd name="T33" fmla="*/ 50 h 92"/>
                    <a:gd name="T34" fmla="*/ 0 w 92"/>
                    <a:gd name="T35" fmla="*/ 46 h 92"/>
                    <a:gd name="T36" fmla="*/ 0 w 92"/>
                    <a:gd name="T37" fmla="*/ 42 h 92"/>
                    <a:gd name="T38" fmla="*/ 1 w 92"/>
                    <a:gd name="T39" fmla="*/ 36 h 92"/>
                    <a:gd name="T40" fmla="*/ 3 w 92"/>
                    <a:gd name="T41" fmla="*/ 28 h 92"/>
                    <a:gd name="T42" fmla="*/ 7 w 92"/>
                    <a:gd name="T43" fmla="*/ 21 h 92"/>
                    <a:gd name="T44" fmla="*/ 13 w 92"/>
                    <a:gd name="T45" fmla="*/ 13 h 92"/>
                    <a:gd name="T46" fmla="*/ 21 w 92"/>
                    <a:gd name="T47" fmla="*/ 7 h 92"/>
                    <a:gd name="T48" fmla="*/ 28 w 92"/>
                    <a:gd name="T49" fmla="*/ 4 h 92"/>
                    <a:gd name="T50" fmla="*/ 36 w 92"/>
                    <a:gd name="T51" fmla="*/ 2 h 92"/>
                    <a:gd name="T52" fmla="*/ 42 w 92"/>
                    <a:gd name="T53" fmla="*/ 0 h 92"/>
                    <a:gd name="T54" fmla="*/ 46 w 92"/>
                    <a:gd name="T55" fmla="*/ 0 h 92"/>
                    <a:gd name="T56" fmla="*/ 49 w 92"/>
                    <a:gd name="T57" fmla="*/ 0 h 92"/>
                    <a:gd name="T58" fmla="*/ 55 w 92"/>
                    <a:gd name="T59" fmla="*/ 2 h 92"/>
                    <a:gd name="T60" fmla="*/ 63 w 92"/>
                    <a:gd name="T61" fmla="*/ 4 h 92"/>
                    <a:gd name="T62" fmla="*/ 71 w 92"/>
                    <a:gd name="T63" fmla="*/ 7 h 92"/>
                    <a:gd name="T64" fmla="*/ 78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8" y="78"/>
                      </a:lnTo>
                      <a:lnTo>
                        <a:pt x="71" y="84"/>
                      </a:lnTo>
                      <a:lnTo>
                        <a:pt x="63" y="88"/>
                      </a:lnTo>
                      <a:lnTo>
                        <a:pt x="55" y="92"/>
                      </a:lnTo>
                      <a:lnTo>
                        <a:pt x="46" y="92"/>
                      </a:lnTo>
                      <a:lnTo>
                        <a:pt x="36" y="92"/>
                      </a:lnTo>
                      <a:lnTo>
                        <a:pt x="28" y="88"/>
                      </a:lnTo>
                      <a:lnTo>
                        <a:pt x="21" y="84"/>
                      </a:lnTo>
                      <a:lnTo>
                        <a:pt x="13" y="78"/>
                      </a:lnTo>
                      <a:lnTo>
                        <a:pt x="7" y="71"/>
                      </a:lnTo>
                      <a:lnTo>
                        <a:pt x="3" y="63"/>
                      </a:lnTo>
                      <a:lnTo>
                        <a:pt x="1" y="55"/>
                      </a:lnTo>
                      <a:lnTo>
                        <a:pt x="0" y="50"/>
                      </a:lnTo>
                      <a:lnTo>
                        <a:pt x="0" y="46"/>
                      </a:lnTo>
                      <a:lnTo>
                        <a:pt x="0" y="42"/>
                      </a:lnTo>
                      <a:lnTo>
                        <a:pt x="1" y="36"/>
                      </a:lnTo>
                      <a:lnTo>
                        <a:pt x="3" y="28"/>
                      </a:lnTo>
                      <a:lnTo>
                        <a:pt x="7" y="21"/>
                      </a:lnTo>
                      <a:lnTo>
                        <a:pt x="13" y="13"/>
                      </a:lnTo>
                      <a:lnTo>
                        <a:pt x="21" y="7"/>
                      </a:lnTo>
                      <a:lnTo>
                        <a:pt x="28" y="4"/>
                      </a:lnTo>
                      <a:lnTo>
                        <a:pt x="36" y="2"/>
                      </a:lnTo>
                      <a:lnTo>
                        <a:pt x="42" y="0"/>
                      </a:lnTo>
                      <a:lnTo>
                        <a:pt x="46" y="0"/>
                      </a:lnTo>
                      <a:lnTo>
                        <a:pt x="49" y="0"/>
                      </a:lnTo>
                      <a:lnTo>
                        <a:pt x="55" y="2"/>
                      </a:lnTo>
                      <a:lnTo>
                        <a:pt x="63" y="4"/>
                      </a:lnTo>
                      <a:lnTo>
                        <a:pt x="71" y="7"/>
                      </a:lnTo>
                      <a:lnTo>
                        <a:pt x="78" y="13"/>
                      </a:lnTo>
                      <a:lnTo>
                        <a:pt x="84" y="21"/>
                      </a:lnTo>
                      <a:lnTo>
                        <a:pt x="88"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4" name="Freeform 308"/>
                <p:cNvSpPr>
                  <a:spLocks/>
                </p:cNvSpPr>
                <p:nvPr/>
              </p:nvSpPr>
              <p:spPr bwMode="auto">
                <a:xfrm>
                  <a:off x="2160588" y="7273925"/>
                  <a:ext cx="73025" cy="73025"/>
                </a:xfrm>
                <a:custGeom>
                  <a:avLst/>
                  <a:gdLst>
                    <a:gd name="T0" fmla="*/ 92 w 92"/>
                    <a:gd name="T1" fmla="*/ 46 h 92"/>
                    <a:gd name="T2" fmla="*/ 92 w 92"/>
                    <a:gd name="T3" fmla="*/ 55 h 92"/>
                    <a:gd name="T4" fmla="*/ 88 w 92"/>
                    <a:gd name="T5" fmla="*/ 63 h 92"/>
                    <a:gd name="T6" fmla="*/ 84 w 92"/>
                    <a:gd name="T7" fmla="*/ 71 h 92"/>
                    <a:gd name="T8" fmla="*/ 78 w 92"/>
                    <a:gd name="T9" fmla="*/ 78 h 92"/>
                    <a:gd name="T10" fmla="*/ 71 w 92"/>
                    <a:gd name="T11" fmla="*/ 84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4 h 92"/>
                    <a:gd name="T24" fmla="*/ 13 w 92"/>
                    <a:gd name="T25" fmla="*/ 78 h 92"/>
                    <a:gd name="T26" fmla="*/ 7 w 92"/>
                    <a:gd name="T27" fmla="*/ 71 h 92"/>
                    <a:gd name="T28" fmla="*/ 3 w 92"/>
                    <a:gd name="T29" fmla="*/ 63 h 92"/>
                    <a:gd name="T30" fmla="*/ 1 w 92"/>
                    <a:gd name="T31" fmla="*/ 55 h 92"/>
                    <a:gd name="T32" fmla="*/ 0 w 92"/>
                    <a:gd name="T33" fmla="*/ 50 h 92"/>
                    <a:gd name="T34" fmla="*/ 0 w 92"/>
                    <a:gd name="T35" fmla="*/ 46 h 92"/>
                    <a:gd name="T36" fmla="*/ 0 w 92"/>
                    <a:gd name="T37" fmla="*/ 42 h 92"/>
                    <a:gd name="T38" fmla="*/ 1 w 92"/>
                    <a:gd name="T39" fmla="*/ 36 h 92"/>
                    <a:gd name="T40" fmla="*/ 3 w 92"/>
                    <a:gd name="T41" fmla="*/ 28 h 92"/>
                    <a:gd name="T42" fmla="*/ 7 w 92"/>
                    <a:gd name="T43" fmla="*/ 21 h 92"/>
                    <a:gd name="T44" fmla="*/ 13 w 92"/>
                    <a:gd name="T45" fmla="*/ 13 h 92"/>
                    <a:gd name="T46" fmla="*/ 21 w 92"/>
                    <a:gd name="T47" fmla="*/ 7 h 92"/>
                    <a:gd name="T48" fmla="*/ 28 w 92"/>
                    <a:gd name="T49" fmla="*/ 4 h 92"/>
                    <a:gd name="T50" fmla="*/ 36 w 92"/>
                    <a:gd name="T51" fmla="*/ 2 h 92"/>
                    <a:gd name="T52" fmla="*/ 42 w 92"/>
                    <a:gd name="T53" fmla="*/ 0 h 92"/>
                    <a:gd name="T54" fmla="*/ 46 w 92"/>
                    <a:gd name="T55" fmla="*/ 0 h 92"/>
                    <a:gd name="T56" fmla="*/ 49 w 92"/>
                    <a:gd name="T57" fmla="*/ 0 h 92"/>
                    <a:gd name="T58" fmla="*/ 55 w 92"/>
                    <a:gd name="T59" fmla="*/ 2 h 92"/>
                    <a:gd name="T60" fmla="*/ 63 w 92"/>
                    <a:gd name="T61" fmla="*/ 4 h 92"/>
                    <a:gd name="T62" fmla="*/ 71 w 92"/>
                    <a:gd name="T63" fmla="*/ 7 h 92"/>
                    <a:gd name="T64" fmla="*/ 78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8" y="78"/>
                      </a:lnTo>
                      <a:lnTo>
                        <a:pt x="71" y="84"/>
                      </a:lnTo>
                      <a:lnTo>
                        <a:pt x="63" y="88"/>
                      </a:lnTo>
                      <a:lnTo>
                        <a:pt x="55" y="92"/>
                      </a:lnTo>
                      <a:lnTo>
                        <a:pt x="46" y="92"/>
                      </a:lnTo>
                      <a:lnTo>
                        <a:pt x="36" y="92"/>
                      </a:lnTo>
                      <a:lnTo>
                        <a:pt x="28" y="88"/>
                      </a:lnTo>
                      <a:lnTo>
                        <a:pt x="21" y="84"/>
                      </a:lnTo>
                      <a:lnTo>
                        <a:pt x="13" y="78"/>
                      </a:lnTo>
                      <a:lnTo>
                        <a:pt x="7" y="71"/>
                      </a:lnTo>
                      <a:lnTo>
                        <a:pt x="3" y="63"/>
                      </a:lnTo>
                      <a:lnTo>
                        <a:pt x="1" y="55"/>
                      </a:lnTo>
                      <a:lnTo>
                        <a:pt x="0" y="50"/>
                      </a:lnTo>
                      <a:lnTo>
                        <a:pt x="0" y="46"/>
                      </a:lnTo>
                      <a:lnTo>
                        <a:pt x="0" y="42"/>
                      </a:lnTo>
                      <a:lnTo>
                        <a:pt x="1" y="36"/>
                      </a:lnTo>
                      <a:lnTo>
                        <a:pt x="3" y="28"/>
                      </a:lnTo>
                      <a:lnTo>
                        <a:pt x="7" y="21"/>
                      </a:lnTo>
                      <a:lnTo>
                        <a:pt x="13" y="13"/>
                      </a:lnTo>
                      <a:lnTo>
                        <a:pt x="21" y="7"/>
                      </a:lnTo>
                      <a:lnTo>
                        <a:pt x="28" y="4"/>
                      </a:lnTo>
                      <a:lnTo>
                        <a:pt x="36" y="2"/>
                      </a:lnTo>
                      <a:lnTo>
                        <a:pt x="42" y="0"/>
                      </a:lnTo>
                      <a:lnTo>
                        <a:pt x="46" y="0"/>
                      </a:lnTo>
                      <a:lnTo>
                        <a:pt x="49" y="0"/>
                      </a:lnTo>
                      <a:lnTo>
                        <a:pt x="55" y="2"/>
                      </a:lnTo>
                      <a:lnTo>
                        <a:pt x="63" y="4"/>
                      </a:lnTo>
                      <a:lnTo>
                        <a:pt x="71" y="7"/>
                      </a:lnTo>
                      <a:lnTo>
                        <a:pt x="78" y="13"/>
                      </a:lnTo>
                      <a:lnTo>
                        <a:pt x="84" y="21"/>
                      </a:lnTo>
                      <a:lnTo>
                        <a:pt x="88"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5" name="Freeform 309"/>
                <p:cNvSpPr>
                  <a:spLocks/>
                </p:cNvSpPr>
                <p:nvPr/>
              </p:nvSpPr>
              <p:spPr bwMode="auto">
                <a:xfrm>
                  <a:off x="2105026" y="7034213"/>
                  <a:ext cx="73025" cy="73025"/>
                </a:xfrm>
                <a:custGeom>
                  <a:avLst/>
                  <a:gdLst>
                    <a:gd name="T0" fmla="*/ 93 w 93"/>
                    <a:gd name="T1" fmla="*/ 46 h 93"/>
                    <a:gd name="T2" fmla="*/ 93 w 93"/>
                    <a:gd name="T3" fmla="*/ 56 h 93"/>
                    <a:gd name="T4" fmla="*/ 89 w 93"/>
                    <a:gd name="T5" fmla="*/ 64 h 93"/>
                    <a:gd name="T6" fmla="*/ 85 w 93"/>
                    <a:gd name="T7" fmla="*/ 71 h 93"/>
                    <a:gd name="T8" fmla="*/ 79 w 93"/>
                    <a:gd name="T9" fmla="*/ 79 h 93"/>
                    <a:gd name="T10" fmla="*/ 71 w 93"/>
                    <a:gd name="T11" fmla="*/ 85 h 93"/>
                    <a:gd name="T12" fmla="*/ 64 w 93"/>
                    <a:gd name="T13" fmla="*/ 89 h 93"/>
                    <a:gd name="T14" fmla="*/ 56 w 93"/>
                    <a:gd name="T15" fmla="*/ 93 h 93"/>
                    <a:gd name="T16" fmla="*/ 47 w 93"/>
                    <a:gd name="T17" fmla="*/ 93 h 93"/>
                    <a:gd name="T18" fmla="*/ 37 w 93"/>
                    <a:gd name="T19" fmla="*/ 93 h 93"/>
                    <a:gd name="T20" fmla="*/ 29 w 93"/>
                    <a:gd name="T21" fmla="*/ 89 h 93"/>
                    <a:gd name="T22" fmla="*/ 22 w 93"/>
                    <a:gd name="T23" fmla="*/ 85 h 93"/>
                    <a:gd name="T24" fmla="*/ 14 w 93"/>
                    <a:gd name="T25" fmla="*/ 79 h 93"/>
                    <a:gd name="T26" fmla="*/ 8 w 93"/>
                    <a:gd name="T27" fmla="*/ 71 h 93"/>
                    <a:gd name="T28" fmla="*/ 4 w 93"/>
                    <a:gd name="T29" fmla="*/ 64 h 93"/>
                    <a:gd name="T30" fmla="*/ 2 w 93"/>
                    <a:gd name="T31" fmla="*/ 56 h 93"/>
                    <a:gd name="T32" fmla="*/ 0 w 93"/>
                    <a:gd name="T33" fmla="*/ 50 h 93"/>
                    <a:gd name="T34" fmla="*/ 0 w 93"/>
                    <a:gd name="T35" fmla="*/ 46 h 93"/>
                    <a:gd name="T36" fmla="*/ 0 w 93"/>
                    <a:gd name="T37" fmla="*/ 43 h 93"/>
                    <a:gd name="T38" fmla="*/ 2 w 93"/>
                    <a:gd name="T39" fmla="*/ 37 h 93"/>
                    <a:gd name="T40" fmla="*/ 4 w 93"/>
                    <a:gd name="T41" fmla="*/ 29 h 93"/>
                    <a:gd name="T42" fmla="*/ 8 w 93"/>
                    <a:gd name="T43" fmla="*/ 21 h 93"/>
                    <a:gd name="T44" fmla="*/ 14 w 93"/>
                    <a:gd name="T45" fmla="*/ 14 h 93"/>
                    <a:gd name="T46" fmla="*/ 22 w 93"/>
                    <a:gd name="T47" fmla="*/ 8 h 93"/>
                    <a:gd name="T48" fmla="*/ 29 w 93"/>
                    <a:gd name="T49" fmla="*/ 4 h 93"/>
                    <a:gd name="T50" fmla="*/ 37 w 93"/>
                    <a:gd name="T51" fmla="*/ 2 h 93"/>
                    <a:gd name="T52" fmla="*/ 43 w 93"/>
                    <a:gd name="T53" fmla="*/ 0 h 93"/>
                    <a:gd name="T54" fmla="*/ 47 w 93"/>
                    <a:gd name="T55" fmla="*/ 0 h 93"/>
                    <a:gd name="T56" fmla="*/ 50 w 93"/>
                    <a:gd name="T57" fmla="*/ 0 h 93"/>
                    <a:gd name="T58" fmla="*/ 56 w 93"/>
                    <a:gd name="T59" fmla="*/ 2 h 93"/>
                    <a:gd name="T60" fmla="*/ 64 w 93"/>
                    <a:gd name="T61" fmla="*/ 4 h 93"/>
                    <a:gd name="T62" fmla="*/ 71 w 93"/>
                    <a:gd name="T63" fmla="*/ 8 h 93"/>
                    <a:gd name="T64" fmla="*/ 79 w 93"/>
                    <a:gd name="T65" fmla="*/ 14 h 93"/>
                    <a:gd name="T66" fmla="*/ 85 w 93"/>
                    <a:gd name="T67" fmla="*/ 21 h 93"/>
                    <a:gd name="T68" fmla="*/ 89 w 93"/>
                    <a:gd name="T69" fmla="*/ 29 h 93"/>
                    <a:gd name="T70" fmla="*/ 93 w 93"/>
                    <a:gd name="T71" fmla="*/ 37 h 93"/>
                    <a:gd name="T72" fmla="*/ 93 w 93"/>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3">
                      <a:moveTo>
                        <a:pt x="93" y="46"/>
                      </a:moveTo>
                      <a:lnTo>
                        <a:pt x="93" y="56"/>
                      </a:lnTo>
                      <a:lnTo>
                        <a:pt x="89" y="64"/>
                      </a:lnTo>
                      <a:lnTo>
                        <a:pt x="85" y="71"/>
                      </a:lnTo>
                      <a:lnTo>
                        <a:pt x="79" y="79"/>
                      </a:lnTo>
                      <a:lnTo>
                        <a:pt x="71" y="85"/>
                      </a:lnTo>
                      <a:lnTo>
                        <a:pt x="64" y="89"/>
                      </a:lnTo>
                      <a:lnTo>
                        <a:pt x="56" y="93"/>
                      </a:lnTo>
                      <a:lnTo>
                        <a:pt x="47" y="93"/>
                      </a:lnTo>
                      <a:lnTo>
                        <a:pt x="37" y="93"/>
                      </a:lnTo>
                      <a:lnTo>
                        <a:pt x="29" y="89"/>
                      </a:lnTo>
                      <a:lnTo>
                        <a:pt x="22" y="85"/>
                      </a:lnTo>
                      <a:lnTo>
                        <a:pt x="14" y="79"/>
                      </a:lnTo>
                      <a:lnTo>
                        <a:pt x="8" y="71"/>
                      </a:lnTo>
                      <a:lnTo>
                        <a:pt x="4" y="64"/>
                      </a:lnTo>
                      <a:lnTo>
                        <a:pt x="2" y="56"/>
                      </a:lnTo>
                      <a:lnTo>
                        <a:pt x="0" y="50"/>
                      </a:lnTo>
                      <a:lnTo>
                        <a:pt x="0" y="46"/>
                      </a:lnTo>
                      <a:lnTo>
                        <a:pt x="0" y="43"/>
                      </a:lnTo>
                      <a:lnTo>
                        <a:pt x="2" y="37"/>
                      </a:lnTo>
                      <a:lnTo>
                        <a:pt x="4" y="29"/>
                      </a:lnTo>
                      <a:lnTo>
                        <a:pt x="8" y="21"/>
                      </a:lnTo>
                      <a:lnTo>
                        <a:pt x="14" y="14"/>
                      </a:lnTo>
                      <a:lnTo>
                        <a:pt x="22" y="8"/>
                      </a:lnTo>
                      <a:lnTo>
                        <a:pt x="29" y="4"/>
                      </a:lnTo>
                      <a:lnTo>
                        <a:pt x="37" y="2"/>
                      </a:lnTo>
                      <a:lnTo>
                        <a:pt x="43" y="0"/>
                      </a:lnTo>
                      <a:lnTo>
                        <a:pt x="47" y="0"/>
                      </a:lnTo>
                      <a:lnTo>
                        <a:pt x="50" y="0"/>
                      </a:lnTo>
                      <a:lnTo>
                        <a:pt x="56" y="2"/>
                      </a:lnTo>
                      <a:lnTo>
                        <a:pt x="64" y="4"/>
                      </a:lnTo>
                      <a:lnTo>
                        <a:pt x="71" y="8"/>
                      </a:lnTo>
                      <a:lnTo>
                        <a:pt x="79" y="14"/>
                      </a:lnTo>
                      <a:lnTo>
                        <a:pt x="85" y="21"/>
                      </a:lnTo>
                      <a:lnTo>
                        <a:pt x="89" y="29"/>
                      </a:lnTo>
                      <a:lnTo>
                        <a:pt x="93" y="37"/>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6" name="Freeform 310"/>
                <p:cNvSpPr>
                  <a:spLocks/>
                </p:cNvSpPr>
                <p:nvPr/>
              </p:nvSpPr>
              <p:spPr bwMode="auto">
                <a:xfrm>
                  <a:off x="2105026" y="7034213"/>
                  <a:ext cx="73025" cy="73025"/>
                </a:xfrm>
                <a:custGeom>
                  <a:avLst/>
                  <a:gdLst>
                    <a:gd name="T0" fmla="*/ 93 w 93"/>
                    <a:gd name="T1" fmla="*/ 46 h 93"/>
                    <a:gd name="T2" fmla="*/ 93 w 93"/>
                    <a:gd name="T3" fmla="*/ 56 h 93"/>
                    <a:gd name="T4" fmla="*/ 89 w 93"/>
                    <a:gd name="T5" fmla="*/ 64 h 93"/>
                    <a:gd name="T6" fmla="*/ 85 w 93"/>
                    <a:gd name="T7" fmla="*/ 71 h 93"/>
                    <a:gd name="T8" fmla="*/ 79 w 93"/>
                    <a:gd name="T9" fmla="*/ 79 h 93"/>
                    <a:gd name="T10" fmla="*/ 71 w 93"/>
                    <a:gd name="T11" fmla="*/ 85 h 93"/>
                    <a:gd name="T12" fmla="*/ 64 w 93"/>
                    <a:gd name="T13" fmla="*/ 89 h 93"/>
                    <a:gd name="T14" fmla="*/ 56 w 93"/>
                    <a:gd name="T15" fmla="*/ 93 h 93"/>
                    <a:gd name="T16" fmla="*/ 47 w 93"/>
                    <a:gd name="T17" fmla="*/ 93 h 93"/>
                    <a:gd name="T18" fmla="*/ 37 w 93"/>
                    <a:gd name="T19" fmla="*/ 93 h 93"/>
                    <a:gd name="T20" fmla="*/ 29 w 93"/>
                    <a:gd name="T21" fmla="*/ 89 h 93"/>
                    <a:gd name="T22" fmla="*/ 22 w 93"/>
                    <a:gd name="T23" fmla="*/ 85 h 93"/>
                    <a:gd name="T24" fmla="*/ 14 w 93"/>
                    <a:gd name="T25" fmla="*/ 79 h 93"/>
                    <a:gd name="T26" fmla="*/ 8 w 93"/>
                    <a:gd name="T27" fmla="*/ 71 h 93"/>
                    <a:gd name="T28" fmla="*/ 4 w 93"/>
                    <a:gd name="T29" fmla="*/ 64 h 93"/>
                    <a:gd name="T30" fmla="*/ 2 w 93"/>
                    <a:gd name="T31" fmla="*/ 56 h 93"/>
                    <a:gd name="T32" fmla="*/ 0 w 93"/>
                    <a:gd name="T33" fmla="*/ 50 h 93"/>
                    <a:gd name="T34" fmla="*/ 0 w 93"/>
                    <a:gd name="T35" fmla="*/ 46 h 93"/>
                    <a:gd name="T36" fmla="*/ 0 w 93"/>
                    <a:gd name="T37" fmla="*/ 43 h 93"/>
                    <a:gd name="T38" fmla="*/ 2 w 93"/>
                    <a:gd name="T39" fmla="*/ 37 h 93"/>
                    <a:gd name="T40" fmla="*/ 4 w 93"/>
                    <a:gd name="T41" fmla="*/ 29 h 93"/>
                    <a:gd name="T42" fmla="*/ 8 w 93"/>
                    <a:gd name="T43" fmla="*/ 21 h 93"/>
                    <a:gd name="T44" fmla="*/ 14 w 93"/>
                    <a:gd name="T45" fmla="*/ 14 h 93"/>
                    <a:gd name="T46" fmla="*/ 22 w 93"/>
                    <a:gd name="T47" fmla="*/ 8 h 93"/>
                    <a:gd name="T48" fmla="*/ 29 w 93"/>
                    <a:gd name="T49" fmla="*/ 4 h 93"/>
                    <a:gd name="T50" fmla="*/ 37 w 93"/>
                    <a:gd name="T51" fmla="*/ 2 h 93"/>
                    <a:gd name="T52" fmla="*/ 43 w 93"/>
                    <a:gd name="T53" fmla="*/ 0 h 93"/>
                    <a:gd name="T54" fmla="*/ 47 w 93"/>
                    <a:gd name="T55" fmla="*/ 0 h 93"/>
                    <a:gd name="T56" fmla="*/ 50 w 93"/>
                    <a:gd name="T57" fmla="*/ 0 h 93"/>
                    <a:gd name="T58" fmla="*/ 56 w 93"/>
                    <a:gd name="T59" fmla="*/ 2 h 93"/>
                    <a:gd name="T60" fmla="*/ 64 w 93"/>
                    <a:gd name="T61" fmla="*/ 4 h 93"/>
                    <a:gd name="T62" fmla="*/ 71 w 93"/>
                    <a:gd name="T63" fmla="*/ 8 h 93"/>
                    <a:gd name="T64" fmla="*/ 79 w 93"/>
                    <a:gd name="T65" fmla="*/ 14 h 93"/>
                    <a:gd name="T66" fmla="*/ 85 w 93"/>
                    <a:gd name="T67" fmla="*/ 21 h 93"/>
                    <a:gd name="T68" fmla="*/ 89 w 93"/>
                    <a:gd name="T69" fmla="*/ 29 h 93"/>
                    <a:gd name="T70" fmla="*/ 93 w 93"/>
                    <a:gd name="T71" fmla="*/ 37 h 93"/>
                    <a:gd name="T72" fmla="*/ 93 w 93"/>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3">
                      <a:moveTo>
                        <a:pt x="93" y="46"/>
                      </a:moveTo>
                      <a:lnTo>
                        <a:pt x="93" y="56"/>
                      </a:lnTo>
                      <a:lnTo>
                        <a:pt x="89" y="64"/>
                      </a:lnTo>
                      <a:lnTo>
                        <a:pt x="85" y="71"/>
                      </a:lnTo>
                      <a:lnTo>
                        <a:pt x="79" y="79"/>
                      </a:lnTo>
                      <a:lnTo>
                        <a:pt x="71" y="85"/>
                      </a:lnTo>
                      <a:lnTo>
                        <a:pt x="64" y="89"/>
                      </a:lnTo>
                      <a:lnTo>
                        <a:pt x="56" y="93"/>
                      </a:lnTo>
                      <a:lnTo>
                        <a:pt x="47" y="93"/>
                      </a:lnTo>
                      <a:lnTo>
                        <a:pt x="37" y="93"/>
                      </a:lnTo>
                      <a:lnTo>
                        <a:pt x="29" y="89"/>
                      </a:lnTo>
                      <a:lnTo>
                        <a:pt x="22" y="85"/>
                      </a:lnTo>
                      <a:lnTo>
                        <a:pt x="14" y="79"/>
                      </a:lnTo>
                      <a:lnTo>
                        <a:pt x="8" y="71"/>
                      </a:lnTo>
                      <a:lnTo>
                        <a:pt x="4" y="64"/>
                      </a:lnTo>
                      <a:lnTo>
                        <a:pt x="2" y="56"/>
                      </a:lnTo>
                      <a:lnTo>
                        <a:pt x="0" y="50"/>
                      </a:lnTo>
                      <a:lnTo>
                        <a:pt x="0" y="46"/>
                      </a:lnTo>
                      <a:lnTo>
                        <a:pt x="0" y="43"/>
                      </a:lnTo>
                      <a:lnTo>
                        <a:pt x="2" y="37"/>
                      </a:lnTo>
                      <a:lnTo>
                        <a:pt x="4" y="29"/>
                      </a:lnTo>
                      <a:lnTo>
                        <a:pt x="8" y="21"/>
                      </a:lnTo>
                      <a:lnTo>
                        <a:pt x="14" y="14"/>
                      </a:lnTo>
                      <a:lnTo>
                        <a:pt x="22" y="8"/>
                      </a:lnTo>
                      <a:lnTo>
                        <a:pt x="29" y="4"/>
                      </a:lnTo>
                      <a:lnTo>
                        <a:pt x="37" y="2"/>
                      </a:lnTo>
                      <a:lnTo>
                        <a:pt x="43" y="0"/>
                      </a:lnTo>
                      <a:lnTo>
                        <a:pt x="47" y="0"/>
                      </a:lnTo>
                      <a:lnTo>
                        <a:pt x="50" y="0"/>
                      </a:lnTo>
                      <a:lnTo>
                        <a:pt x="56" y="2"/>
                      </a:lnTo>
                      <a:lnTo>
                        <a:pt x="64" y="4"/>
                      </a:lnTo>
                      <a:lnTo>
                        <a:pt x="71" y="8"/>
                      </a:lnTo>
                      <a:lnTo>
                        <a:pt x="79" y="14"/>
                      </a:lnTo>
                      <a:lnTo>
                        <a:pt x="85" y="21"/>
                      </a:lnTo>
                      <a:lnTo>
                        <a:pt x="89" y="29"/>
                      </a:lnTo>
                      <a:lnTo>
                        <a:pt x="93" y="37"/>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7" name="Freeform 311"/>
                <p:cNvSpPr>
                  <a:spLocks/>
                </p:cNvSpPr>
                <p:nvPr/>
              </p:nvSpPr>
              <p:spPr bwMode="auto">
                <a:xfrm>
                  <a:off x="1995488" y="7221538"/>
                  <a:ext cx="73025" cy="73025"/>
                </a:xfrm>
                <a:custGeom>
                  <a:avLst/>
                  <a:gdLst>
                    <a:gd name="T0" fmla="*/ 92 w 92"/>
                    <a:gd name="T1" fmla="*/ 47 h 93"/>
                    <a:gd name="T2" fmla="*/ 92 w 92"/>
                    <a:gd name="T3" fmla="*/ 56 h 93"/>
                    <a:gd name="T4" fmla="*/ 88 w 92"/>
                    <a:gd name="T5" fmla="*/ 64 h 93"/>
                    <a:gd name="T6" fmla="*/ 85 w 92"/>
                    <a:gd name="T7" fmla="*/ 72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2 h 93"/>
                    <a:gd name="T28" fmla="*/ 4 w 92"/>
                    <a:gd name="T29" fmla="*/ 64 h 93"/>
                    <a:gd name="T30" fmla="*/ 2 w 92"/>
                    <a:gd name="T31" fmla="*/ 56 h 93"/>
                    <a:gd name="T32" fmla="*/ 0 w 92"/>
                    <a:gd name="T33" fmla="*/ 50 h 93"/>
                    <a:gd name="T34" fmla="*/ 0 w 92"/>
                    <a:gd name="T35" fmla="*/ 47 h 93"/>
                    <a:gd name="T36" fmla="*/ 0 w 92"/>
                    <a:gd name="T37" fmla="*/ 43 h 93"/>
                    <a:gd name="T38" fmla="*/ 2 w 92"/>
                    <a:gd name="T39" fmla="*/ 37 h 93"/>
                    <a:gd name="T40" fmla="*/ 4 w 92"/>
                    <a:gd name="T41" fmla="*/ 29 h 93"/>
                    <a:gd name="T42" fmla="*/ 8 w 92"/>
                    <a:gd name="T43" fmla="*/ 22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2 h 93"/>
                    <a:gd name="T68" fmla="*/ 88 w 92"/>
                    <a:gd name="T69" fmla="*/ 29 h 93"/>
                    <a:gd name="T70" fmla="*/ 92 w 92"/>
                    <a:gd name="T71" fmla="*/ 37 h 93"/>
                    <a:gd name="T72" fmla="*/ 92 w 92"/>
                    <a:gd name="T73"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7"/>
                      </a:moveTo>
                      <a:lnTo>
                        <a:pt x="92" y="56"/>
                      </a:lnTo>
                      <a:lnTo>
                        <a:pt x="88" y="64"/>
                      </a:lnTo>
                      <a:lnTo>
                        <a:pt x="85" y="72"/>
                      </a:lnTo>
                      <a:lnTo>
                        <a:pt x="79" y="79"/>
                      </a:lnTo>
                      <a:lnTo>
                        <a:pt x="71" y="85"/>
                      </a:lnTo>
                      <a:lnTo>
                        <a:pt x="64" y="89"/>
                      </a:lnTo>
                      <a:lnTo>
                        <a:pt x="56" y="93"/>
                      </a:lnTo>
                      <a:lnTo>
                        <a:pt x="46" y="93"/>
                      </a:lnTo>
                      <a:lnTo>
                        <a:pt x="37" y="93"/>
                      </a:lnTo>
                      <a:lnTo>
                        <a:pt x="29" y="89"/>
                      </a:lnTo>
                      <a:lnTo>
                        <a:pt x="21" y="85"/>
                      </a:lnTo>
                      <a:lnTo>
                        <a:pt x="14" y="79"/>
                      </a:lnTo>
                      <a:lnTo>
                        <a:pt x="8" y="72"/>
                      </a:lnTo>
                      <a:lnTo>
                        <a:pt x="4" y="64"/>
                      </a:lnTo>
                      <a:lnTo>
                        <a:pt x="2" y="56"/>
                      </a:lnTo>
                      <a:lnTo>
                        <a:pt x="0" y="50"/>
                      </a:lnTo>
                      <a:lnTo>
                        <a:pt x="0" y="47"/>
                      </a:lnTo>
                      <a:lnTo>
                        <a:pt x="0" y="43"/>
                      </a:lnTo>
                      <a:lnTo>
                        <a:pt x="2" y="37"/>
                      </a:lnTo>
                      <a:lnTo>
                        <a:pt x="4" y="29"/>
                      </a:lnTo>
                      <a:lnTo>
                        <a:pt x="8" y="22"/>
                      </a:lnTo>
                      <a:lnTo>
                        <a:pt x="14" y="14"/>
                      </a:lnTo>
                      <a:lnTo>
                        <a:pt x="21" y="8"/>
                      </a:lnTo>
                      <a:lnTo>
                        <a:pt x="29" y="4"/>
                      </a:lnTo>
                      <a:lnTo>
                        <a:pt x="37" y="2"/>
                      </a:lnTo>
                      <a:lnTo>
                        <a:pt x="42" y="0"/>
                      </a:lnTo>
                      <a:lnTo>
                        <a:pt x="46" y="0"/>
                      </a:lnTo>
                      <a:lnTo>
                        <a:pt x="50" y="0"/>
                      </a:lnTo>
                      <a:lnTo>
                        <a:pt x="56" y="2"/>
                      </a:lnTo>
                      <a:lnTo>
                        <a:pt x="64" y="4"/>
                      </a:lnTo>
                      <a:lnTo>
                        <a:pt x="71" y="8"/>
                      </a:lnTo>
                      <a:lnTo>
                        <a:pt x="79" y="14"/>
                      </a:lnTo>
                      <a:lnTo>
                        <a:pt x="85" y="22"/>
                      </a:lnTo>
                      <a:lnTo>
                        <a:pt x="88" y="29"/>
                      </a:lnTo>
                      <a:lnTo>
                        <a:pt x="92" y="37"/>
                      </a:lnTo>
                      <a:lnTo>
                        <a:pt x="92"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8" name="Freeform 312"/>
                <p:cNvSpPr>
                  <a:spLocks/>
                </p:cNvSpPr>
                <p:nvPr/>
              </p:nvSpPr>
              <p:spPr bwMode="auto">
                <a:xfrm>
                  <a:off x="1995488" y="7221538"/>
                  <a:ext cx="73025" cy="73025"/>
                </a:xfrm>
                <a:custGeom>
                  <a:avLst/>
                  <a:gdLst>
                    <a:gd name="T0" fmla="*/ 92 w 92"/>
                    <a:gd name="T1" fmla="*/ 47 h 93"/>
                    <a:gd name="T2" fmla="*/ 92 w 92"/>
                    <a:gd name="T3" fmla="*/ 56 h 93"/>
                    <a:gd name="T4" fmla="*/ 88 w 92"/>
                    <a:gd name="T5" fmla="*/ 64 h 93"/>
                    <a:gd name="T6" fmla="*/ 85 w 92"/>
                    <a:gd name="T7" fmla="*/ 72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2 h 93"/>
                    <a:gd name="T28" fmla="*/ 4 w 92"/>
                    <a:gd name="T29" fmla="*/ 64 h 93"/>
                    <a:gd name="T30" fmla="*/ 2 w 92"/>
                    <a:gd name="T31" fmla="*/ 56 h 93"/>
                    <a:gd name="T32" fmla="*/ 0 w 92"/>
                    <a:gd name="T33" fmla="*/ 50 h 93"/>
                    <a:gd name="T34" fmla="*/ 0 w 92"/>
                    <a:gd name="T35" fmla="*/ 47 h 93"/>
                    <a:gd name="T36" fmla="*/ 0 w 92"/>
                    <a:gd name="T37" fmla="*/ 43 h 93"/>
                    <a:gd name="T38" fmla="*/ 2 w 92"/>
                    <a:gd name="T39" fmla="*/ 37 h 93"/>
                    <a:gd name="T40" fmla="*/ 4 w 92"/>
                    <a:gd name="T41" fmla="*/ 29 h 93"/>
                    <a:gd name="T42" fmla="*/ 8 w 92"/>
                    <a:gd name="T43" fmla="*/ 22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2 h 93"/>
                    <a:gd name="T68" fmla="*/ 88 w 92"/>
                    <a:gd name="T69" fmla="*/ 29 h 93"/>
                    <a:gd name="T70" fmla="*/ 92 w 92"/>
                    <a:gd name="T71" fmla="*/ 37 h 93"/>
                    <a:gd name="T72" fmla="*/ 92 w 92"/>
                    <a:gd name="T73"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7"/>
                      </a:moveTo>
                      <a:lnTo>
                        <a:pt x="92" y="56"/>
                      </a:lnTo>
                      <a:lnTo>
                        <a:pt x="88" y="64"/>
                      </a:lnTo>
                      <a:lnTo>
                        <a:pt x="85" y="72"/>
                      </a:lnTo>
                      <a:lnTo>
                        <a:pt x="79" y="79"/>
                      </a:lnTo>
                      <a:lnTo>
                        <a:pt x="71" y="85"/>
                      </a:lnTo>
                      <a:lnTo>
                        <a:pt x="64" y="89"/>
                      </a:lnTo>
                      <a:lnTo>
                        <a:pt x="56" y="93"/>
                      </a:lnTo>
                      <a:lnTo>
                        <a:pt x="46" y="93"/>
                      </a:lnTo>
                      <a:lnTo>
                        <a:pt x="37" y="93"/>
                      </a:lnTo>
                      <a:lnTo>
                        <a:pt x="29" y="89"/>
                      </a:lnTo>
                      <a:lnTo>
                        <a:pt x="21" y="85"/>
                      </a:lnTo>
                      <a:lnTo>
                        <a:pt x="14" y="79"/>
                      </a:lnTo>
                      <a:lnTo>
                        <a:pt x="8" y="72"/>
                      </a:lnTo>
                      <a:lnTo>
                        <a:pt x="4" y="64"/>
                      </a:lnTo>
                      <a:lnTo>
                        <a:pt x="2" y="56"/>
                      </a:lnTo>
                      <a:lnTo>
                        <a:pt x="0" y="50"/>
                      </a:lnTo>
                      <a:lnTo>
                        <a:pt x="0" y="47"/>
                      </a:lnTo>
                      <a:lnTo>
                        <a:pt x="0" y="43"/>
                      </a:lnTo>
                      <a:lnTo>
                        <a:pt x="2" y="37"/>
                      </a:lnTo>
                      <a:lnTo>
                        <a:pt x="4" y="29"/>
                      </a:lnTo>
                      <a:lnTo>
                        <a:pt x="8" y="22"/>
                      </a:lnTo>
                      <a:lnTo>
                        <a:pt x="14" y="14"/>
                      </a:lnTo>
                      <a:lnTo>
                        <a:pt x="21" y="8"/>
                      </a:lnTo>
                      <a:lnTo>
                        <a:pt x="29" y="4"/>
                      </a:lnTo>
                      <a:lnTo>
                        <a:pt x="37" y="2"/>
                      </a:lnTo>
                      <a:lnTo>
                        <a:pt x="42" y="0"/>
                      </a:lnTo>
                      <a:lnTo>
                        <a:pt x="46" y="0"/>
                      </a:lnTo>
                      <a:lnTo>
                        <a:pt x="50" y="0"/>
                      </a:lnTo>
                      <a:lnTo>
                        <a:pt x="56" y="2"/>
                      </a:lnTo>
                      <a:lnTo>
                        <a:pt x="64" y="4"/>
                      </a:lnTo>
                      <a:lnTo>
                        <a:pt x="71" y="8"/>
                      </a:lnTo>
                      <a:lnTo>
                        <a:pt x="79" y="14"/>
                      </a:lnTo>
                      <a:lnTo>
                        <a:pt x="85" y="22"/>
                      </a:lnTo>
                      <a:lnTo>
                        <a:pt x="88" y="29"/>
                      </a:lnTo>
                      <a:lnTo>
                        <a:pt x="92" y="37"/>
                      </a:lnTo>
                      <a:lnTo>
                        <a:pt x="92"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19" name="Freeform 313"/>
                <p:cNvSpPr>
                  <a:spLocks/>
                </p:cNvSpPr>
                <p:nvPr/>
              </p:nvSpPr>
              <p:spPr bwMode="auto">
                <a:xfrm>
                  <a:off x="2051051" y="6346825"/>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4 h 92"/>
                    <a:gd name="T50" fmla="*/ 37 w 92"/>
                    <a:gd name="T51" fmla="*/ 2 h 92"/>
                    <a:gd name="T52" fmla="*/ 43 w 92"/>
                    <a:gd name="T53" fmla="*/ 0 h 92"/>
                    <a:gd name="T54" fmla="*/ 46 w 92"/>
                    <a:gd name="T55" fmla="*/ 0 h 92"/>
                    <a:gd name="T56" fmla="*/ 50 w 92"/>
                    <a:gd name="T57" fmla="*/ 0 h 92"/>
                    <a:gd name="T58" fmla="*/ 56 w 92"/>
                    <a:gd name="T59" fmla="*/ 2 h 92"/>
                    <a:gd name="T60" fmla="*/ 64 w 92"/>
                    <a:gd name="T61" fmla="*/ 4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8"/>
                      </a:lnTo>
                      <a:lnTo>
                        <a:pt x="8" y="21"/>
                      </a:lnTo>
                      <a:lnTo>
                        <a:pt x="14" y="13"/>
                      </a:lnTo>
                      <a:lnTo>
                        <a:pt x="21" y="7"/>
                      </a:lnTo>
                      <a:lnTo>
                        <a:pt x="29" y="4"/>
                      </a:lnTo>
                      <a:lnTo>
                        <a:pt x="37" y="2"/>
                      </a:lnTo>
                      <a:lnTo>
                        <a:pt x="43" y="0"/>
                      </a:lnTo>
                      <a:lnTo>
                        <a:pt x="46" y="0"/>
                      </a:lnTo>
                      <a:lnTo>
                        <a:pt x="50" y="0"/>
                      </a:lnTo>
                      <a:lnTo>
                        <a:pt x="56" y="2"/>
                      </a:lnTo>
                      <a:lnTo>
                        <a:pt x="64" y="4"/>
                      </a:lnTo>
                      <a:lnTo>
                        <a:pt x="71" y="7"/>
                      </a:lnTo>
                      <a:lnTo>
                        <a:pt x="79" y="13"/>
                      </a:lnTo>
                      <a:lnTo>
                        <a:pt x="85" y="21"/>
                      </a:lnTo>
                      <a:lnTo>
                        <a:pt x="89"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0" name="Freeform 314"/>
                <p:cNvSpPr>
                  <a:spLocks/>
                </p:cNvSpPr>
                <p:nvPr/>
              </p:nvSpPr>
              <p:spPr bwMode="auto">
                <a:xfrm>
                  <a:off x="2051051" y="6346825"/>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4 h 92"/>
                    <a:gd name="T50" fmla="*/ 37 w 92"/>
                    <a:gd name="T51" fmla="*/ 2 h 92"/>
                    <a:gd name="T52" fmla="*/ 43 w 92"/>
                    <a:gd name="T53" fmla="*/ 0 h 92"/>
                    <a:gd name="T54" fmla="*/ 46 w 92"/>
                    <a:gd name="T55" fmla="*/ 0 h 92"/>
                    <a:gd name="T56" fmla="*/ 50 w 92"/>
                    <a:gd name="T57" fmla="*/ 0 h 92"/>
                    <a:gd name="T58" fmla="*/ 56 w 92"/>
                    <a:gd name="T59" fmla="*/ 2 h 92"/>
                    <a:gd name="T60" fmla="*/ 64 w 92"/>
                    <a:gd name="T61" fmla="*/ 4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8"/>
                      </a:lnTo>
                      <a:lnTo>
                        <a:pt x="8" y="21"/>
                      </a:lnTo>
                      <a:lnTo>
                        <a:pt x="14" y="13"/>
                      </a:lnTo>
                      <a:lnTo>
                        <a:pt x="21" y="7"/>
                      </a:lnTo>
                      <a:lnTo>
                        <a:pt x="29" y="4"/>
                      </a:lnTo>
                      <a:lnTo>
                        <a:pt x="37" y="2"/>
                      </a:lnTo>
                      <a:lnTo>
                        <a:pt x="43" y="0"/>
                      </a:lnTo>
                      <a:lnTo>
                        <a:pt x="46" y="0"/>
                      </a:lnTo>
                      <a:lnTo>
                        <a:pt x="50" y="0"/>
                      </a:lnTo>
                      <a:lnTo>
                        <a:pt x="56" y="2"/>
                      </a:lnTo>
                      <a:lnTo>
                        <a:pt x="64" y="4"/>
                      </a:lnTo>
                      <a:lnTo>
                        <a:pt x="71" y="7"/>
                      </a:lnTo>
                      <a:lnTo>
                        <a:pt x="79" y="13"/>
                      </a:lnTo>
                      <a:lnTo>
                        <a:pt x="85" y="21"/>
                      </a:lnTo>
                      <a:lnTo>
                        <a:pt x="89"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1" name="Freeform 315"/>
                <p:cNvSpPr>
                  <a:spLocks/>
                </p:cNvSpPr>
                <p:nvPr/>
              </p:nvSpPr>
              <p:spPr bwMode="auto">
                <a:xfrm>
                  <a:off x="2051051" y="6630988"/>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2 h 92"/>
                    <a:gd name="T52" fmla="*/ 43 w 92"/>
                    <a:gd name="T53" fmla="*/ 0 h 92"/>
                    <a:gd name="T54" fmla="*/ 46 w 92"/>
                    <a:gd name="T55" fmla="*/ 0 h 92"/>
                    <a:gd name="T56" fmla="*/ 50 w 92"/>
                    <a:gd name="T57" fmla="*/ 0 h 92"/>
                    <a:gd name="T58" fmla="*/ 56 w 92"/>
                    <a:gd name="T59" fmla="*/ 2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8"/>
                      </a:lnTo>
                      <a:lnTo>
                        <a:pt x="8" y="21"/>
                      </a:lnTo>
                      <a:lnTo>
                        <a:pt x="14" y="13"/>
                      </a:lnTo>
                      <a:lnTo>
                        <a:pt x="21" y="7"/>
                      </a:lnTo>
                      <a:lnTo>
                        <a:pt x="29" y="3"/>
                      </a:lnTo>
                      <a:lnTo>
                        <a:pt x="37" y="2"/>
                      </a:lnTo>
                      <a:lnTo>
                        <a:pt x="43" y="0"/>
                      </a:lnTo>
                      <a:lnTo>
                        <a:pt x="46" y="0"/>
                      </a:lnTo>
                      <a:lnTo>
                        <a:pt x="50" y="0"/>
                      </a:lnTo>
                      <a:lnTo>
                        <a:pt x="56" y="2"/>
                      </a:lnTo>
                      <a:lnTo>
                        <a:pt x="64" y="3"/>
                      </a:lnTo>
                      <a:lnTo>
                        <a:pt x="71" y="7"/>
                      </a:lnTo>
                      <a:lnTo>
                        <a:pt x="79" y="13"/>
                      </a:lnTo>
                      <a:lnTo>
                        <a:pt x="85" y="21"/>
                      </a:lnTo>
                      <a:lnTo>
                        <a:pt x="89"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2" name="Freeform 316"/>
                <p:cNvSpPr>
                  <a:spLocks/>
                </p:cNvSpPr>
                <p:nvPr/>
              </p:nvSpPr>
              <p:spPr bwMode="auto">
                <a:xfrm>
                  <a:off x="2051051" y="6630988"/>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2 h 92"/>
                    <a:gd name="T52" fmla="*/ 43 w 92"/>
                    <a:gd name="T53" fmla="*/ 0 h 92"/>
                    <a:gd name="T54" fmla="*/ 46 w 92"/>
                    <a:gd name="T55" fmla="*/ 0 h 92"/>
                    <a:gd name="T56" fmla="*/ 50 w 92"/>
                    <a:gd name="T57" fmla="*/ 0 h 92"/>
                    <a:gd name="T58" fmla="*/ 56 w 92"/>
                    <a:gd name="T59" fmla="*/ 2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8"/>
                      </a:lnTo>
                      <a:lnTo>
                        <a:pt x="8" y="21"/>
                      </a:lnTo>
                      <a:lnTo>
                        <a:pt x="14" y="13"/>
                      </a:lnTo>
                      <a:lnTo>
                        <a:pt x="21" y="7"/>
                      </a:lnTo>
                      <a:lnTo>
                        <a:pt x="29" y="3"/>
                      </a:lnTo>
                      <a:lnTo>
                        <a:pt x="37" y="2"/>
                      </a:lnTo>
                      <a:lnTo>
                        <a:pt x="43" y="0"/>
                      </a:lnTo>
                      <a:lnTo>
                        <a:pt x="46" y="0"/>
                      </a:lnTo>
                      <a:lnTo>
                        <a:pt x="50" y="0"/>
                      </a:lnTo>
                      <a:lnTo>
                        <a:pt x="56" y="2"/>
                      </a:lnTo>
                      <a:lnTo>
                        <a:pt x="64" y="3"/>
                      </a:lnTo>
                      <a:lnTo>
                        <a:pt x="71" y="7"/>
                      </a:lnTo>
                      <a:lnTo>
                        <a:pt x="79" y="13"/>
                      </a:lnTo>
                      <a:lnTo>
                        <a:pt x="85" y="21"/>
                      </a:lnTo>
                      <a:lnTo>
                        <a:pt x="89"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3" name="Freeform 317"/>
                <p:cNvSpPr>
                  <a:spLocks/>
                </p:cNvSpPr>
                <p:nvPr/>
              </p:nvSpPr>
              <p:spPr bwMode="auto">
                <a:xfrm>
                  <a:off x="1995488" y="7038975"/>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4" name="Freeform 318"/>
                <p:cNvSpPr>
                  <a:spLocks/>
                </p:cNvSpPr>
                <p:nvPr/>
              </p:nvSpPr>
              <p:spPr bwMode="auto">
                <a:xfrm>
                  <a:off x="1995488" y="7038975"/>
                  <a:ext cx="73025" cy="73025"/>
                </a:xfrm>
                <a:custGeom>
                  <a:avLst/>
                  <a:gdLst>
                    <a:gd name="T0" fmla="*/ 92 w 92"/>
                    <a:gd name="T1" fmla="*/ 46 h 92"/>
                    <a:gd name="T2" fmla="*/ 92 w 92"/>
                    <a:gd name="T3" fmla="*/ 56 h 92"/>
                    <a:gd name="T4" fmla="*/ 88 w 92"/>
                    <a:gd name="T5" fmla="*/ 63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3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4 h 92"/>
                    <a:gd name="T66" fmla="*/ 85 w 92"/>
                    <a:gd name="T67" fmla="*/ 21 h 92"/>
                    <a:gd name="T68" fmla="*/ 88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3"/>
                      </a:lnTo>
                      <a:lnTo>
                        <a:pt x="2" y="56"/>
                      </a:lnTo>
                      <a:lnTo>
                        <a:pt x="0" y="50"/>
                      </a:lnTo>
                      <a:lnTo>
                        <a:pt x="0" y="46"/>
                      </a:lnTo>
                      <a:lnTo>
                        <a:pt x="0" y="42"/>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5" name="Freeform 319"/>
                <p:cNvSpPr>
                  <a:spLocks/>
                </p:cNvSpPr>
                <p:nvPr/>
              </p:nvSpPr>
              <p:spPr bwMode="auto">
                <a:xfrm>
                  <a:off x="2020888" y="7388225"/>
                  <a:ext cx="73025" cy="73025"/>
                </a:xfrm>
                <a:custGeom>
                  <a:avLst/>
                  <a:gdLst>
                    <a:gd name="T0" fmla="*/ 92 w 92"/>
                    <a:gd name="T1" fmla="*/ 46 h 92"/>
                    <a:gd name="T2" fmla="*/ 92 w 92"/>
                    <a:gd name="T3" fmla="*/ 55 h 92"/>
                    <a:gd name="T4" fmla="*/ 88 w 92"/>
                    <a:gd name="T5" fmla="*/ 63 h 92"/>
                    <a:gd name="T6" fmla="*/ 84 w 92"/>
                    <a:gd name="T7" fmla="*/ 71 h 92"/>
                    <a:gd name="T8" fmla="*/ 79 w 92"/>
                    <a:gd name="T9" fmla="*/ 78 h 92"/>
                    <a:gd name="T10" fmla="*/ 71 w 92"/>
                    <a:gd name="T11" fmla="*/ 84 h 92"/>
                    <a:gd name="T12" fmla="*/ 63 w 92"/>
                    <a:gd name="T13" fmla="*/ 88 h 92"/>
                    <a:gd name="T14" fmla="*/ 55 w 92"/>
                    <a:gd name="T15" fmla="*/ 92 h 92"/>
                    <a:gd name="T16" fmla="*/ 46 w 92"/>
                    <a:gd name="T17" fmla="*/ 92 h 92"/>
                    <a:gd name="T18" fmla="*/ 36 w 92"/>
                    <a:gd name="T19" fmla="*/ 92 h 92"/>
                    <a:gd name="T20" fmla="*/ 29 w 92"/>
                    <a:gd name="T21" fmla="*/ 88 h 92"/>
                    <a:gd name="T22" fmla="*/ 21 w 92"/>
                    <a:gd name="T23" fmla="*/ 84 h 92"/>
                    <a:gd name="T24" fmla="*/ 13 w 92"/>
                    <a:gd name="T25" fmla="*/ 78 h 92"/>
                    <a:gd name="T26" fmla="*/ 7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7 w 92"/>
                    <a:gd name="T43" fmla="*/ 21 h 92"/>
                    <a:gd name="T44" fmla="*/ 13 w 92"/>
                    <a:gd name="T45" fmla="*/ 13 h 92"/>
                    <a:gd name="T46" fmla="*/ 21 w 92"/>
                    <a:gd name="T47" fmla="*/ 7 h 92"/>
                    <a:gd name="T48" fmla="*/ 29 w 92"/>
                    <a:gd name="T49" fmla="*/ 3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3 h 92"/>
                    <a:gd name="T62" fmla="*/ 71 w 92"/>
                    <a:gd name="T63" fmla="*/ 7 h 92"/>
                    <a:gd name="T64" fmla="*/ 79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9" y="78"/>
                      </a:lnTo>
                      <a:lnTo>
                        <a:pt x="71" y="84"/>
                      </a:lnTo>
                      <a:lnTo>
                        <a:pt x="63" y="88"/>
                      </a:lnTo>
                      <a:lnTo>
                        <a:pt x="55" y="92"/>
                      </a:lnTo>
                      <a:lnTo>
                        <a:pt x="46" y="92"/>
                      </a:lnTo>
                      <a:lnTo>
                        <a:pt x="36" y="92"/>
                      </a:lnTo>
                      <a:lnTo>
                        <a:pt x="29" y="88"/>
                      </a:lnTo>
                      <a:lnTo>
                        <a:pt x="21" y="84"/>
                      </a:lnTo>
                      <a:lnTo>
                        <a:pt x="13" y="78"/>
                      </a:lnTo>
                      <a:lnTo>
                        <a:pt x="7" y="71"/>
                      </a:lnTo>
                      <a:lnTo>
                        <a:pt x="4" y="63"/>
                      </a:lnTo>
                      <a:lnTo>
                        <a:pt x="2" y="55"/>
                      </a:lnTo>
                      <a:lnTo>
                        <a:pt x="0" y="50"/>
                      </a:lnTo>
                      <a:lnTo>
                        <a:pt x="0" y="46"/>
                      </a:lnTo>
                      <a:lnTo>
                        <a:pt x="0" y="42"/>
                      </a:lnTo>
                      <a:lnTo>
                        <a:pt x="2" y="36"/>
                      </a:lnTo>
                      <a:lnTo>
                        <a:pt x="4" y="28"/>
                      </a:lnTo>
                      <a:lnTo>
                        <a:pt x="7" y="21"/>
                      </a:lnTo>
                      <a:lnTo>
                        <a:pt x="13" y="13"/>
                      </a:lnTo>
                      <a:lnTo>
                        <a:pt x="21" y="7"/>
                      </a:lnTo>
                      <a:lnTo>
                        <a:pt x="29" y="3"/>
                      </a:lnTo>
                      <a:lnTo>
                        <a:pt x="36" y="2"/>
                      </a:lnTo>
                      <a:lnTo>
                        <a:pt x="42" y="0"/>
                      </a:lnTo>
                      <a:lnTo>
                        <a:pt x="46" y="0"/>
                      </a:lnTo>
                      <a:lnTo>
                        <a:pt x="50" y="0"/>
                      </a:lnTo>
                      <a:lnTo>
                        <a:pt x="55" y="2"/>
                      </a:lnTo>
                      <a:lnTo>
                        <a:pt x="63" y="3"/>
                      </a:lnTo>
                      <a:lnTo>
                        <a:pt x="71" y="7"/>
                      </a:lnTo>
                      <a:lnTo>
                        <a:pt x="79" y="13"/>
                      </a:lnTo>
                      <a:lnTo>
                        <a:pt x="84" y="21"/>
                      </a:lnTo>
                      <a:lnTo>
                        <a:pt x="88"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6" name="Freeform 320"/>
                <p:cNvSpPr>
                  <a:spLocks/>
                </p:cNvSpPr>
                <p:nvPr/>
              </p:nvSpPr>
              <p:spPr bwMode="auto">
                <a:xfrm>
                  <a:off x="2020888" y="7388225"/>
                  <a:ext cx="73025" cy="73025"/>
                </a:xfrm>
                <a:custGeom>
                  <a:avLst/>
                  <a:gdLst>
                    <a:gd name="T0" fmla="*/ 92 w 92"/>
                    <a:gd name="T1" fmla="*/ 46 h 92"/>
                    <a:gd name="T2" fmla="*/ 92 w 92"/>
                    <a:gd name="T3" fmla="*/ 55 h 92"/>
                    <a:gd name="T4" fmla="*/ 88 w 92"/>
                    <a:gd name="T5" fmla="*/ 63 h 92"/>
                    <a:gd name="T6" fmla="*/ 84 w 92"/>
                    <a:gd name="T7" fmla="*/ 71 h 92"/>
                    <a:gd name="T8" fmla="*/ 79 w 92"/>
                    <a:gd name="T9" fmla="*/ 78 h 92"/>
                    <a:gd name="T10" fmla="*/ 71 w 92"/>
                    <a:gd name="T11" fmla="*/ 84 h 92"/>
                    <a:gd name="T12" fmla="*/ 63 w 92"/>
                    <a:gd name="T13" fmla="*/ 88 h 92"/>
                    <a:gd name="T14" fmla="*/ 55 w 92"/>
                    <a:gd name="T15" fmla="*/ 92 h 92"/>
                    <a:gd name="T16" fmla="*/ 46 w 92"/>
                    <a:gd name="T17" fmla="*/ 92 h 92"/>
                    <a:gd name="T18" fmla="*/ 36 w 92"/>
                    <a:gd name="T19" fmla="*/ 92 h 92"/>
                    <a:gd name="T20" fmla="*/ 29 w 92"/>
                    <a:gd name="T21" fmla="*/ 88 h 92"/>
                    <a:gd name="T22" fmla="*/ 21 w 92"/>
                    <a:gd name="T23" fmla="*/ 84 h 92"/>
                    <a:gd name="T24" fmla="*/ 13 w 92"/>
                    <a:gd name="T25" fmla="*/ 78 h 92"/>
                    <a:gd name="T26" fmla="*/ 7 w 92"/>
                    <a:gd name="T27" fmla="*/ 71 h 92"/>
                    <a:gd name="T28" fmla="*/ 4 w 92"/>
                    <a:gd name="T29" fmla="*/ 63 h 92"/>
                    <a:gd name="T30" fmla="*/ 2 w 92"/>
                    <a:gd name="T31" fmla="*/ 55 h 92"/>
                    <a:gd name="T32" fmla="*/ 0 w 92"/>
                    <a:gd name="T33" fmla="*/ 50 h 92"/>
                    <a:gd name="T34" fmla="*/ 0 w 92"/>
                    <a:gd name="T35" fmla="*/ 46 h 92"/>
                    <a:gd name="T36" fmla="*/ 0 w 92"/>
                    <a:gd name="T37" fmla="*/ 42 h 92"/>
                    <a:gd name="T38" fmla="*/ 2 w 92"/>
                    <a:gd name="T39" fmla="*/ 36 h 92"/>
                    <a:gd name="T40" fmla="*/ 4 w 92"/>
                    <a:gd name="T41" fmla="*/ 28 h 92"/>
                    <a:gd name="T42" fmla="*/ 7 w 92"/>
                    <a:gd name="T43" fmla="*/ 21 h 92"/>
                    <a:gd name="T44" fmla="*/ 13 w 92"/>
                    <a:gd name="T45" fmla="*/ 13 h 92"/>
                    <a:gd name="T46" fmla="*/ 21 w 92"/>
                    <a:gd name="T47" fmla="*/ 7 h 92"/>
                    <a:gd name="T48" fmla="*/ 29 w 92"/>
                    <a:gd name="T49" fmla="*/ 3 h 92"/>
                    <a:gd name="T50" fmla="*/ 36 w 92"/>
                    <a:gd name="T51" fmla="*/ 2 h 92"/>
                    <a:gd name="T52" fmla="*/ 42 w 92"/>
                    <a:gd name="T53" fmla="*/ 0 h 92"/>
                    <a:gd name="T54" fmla="*/ 46 w 92"/>
                    <a:gd name="T55" fmla="*/ 0 h 92"/>
                    <a:gd name="T56" fmla="*/ 50 w 92"/>
                    <a:gd name="T57" fmla="*/ 0 h 92"/>
                    <a:gd name="T58" fmla="*/ 55 w 92"/>
                    <a:gd name="T59" fmla="*/ 2 h 92"/>
                    <a:gd name="T60" fmla="*/ 63 w 92"/>
                    <a:gd name="T61" fmla="*/ 3 h 92"/>
                    <a:gd name="T62" fmla="*/ 71 w 92"/>
                    <a:gd name="T63" fmla="*/ 7 h 92"/>
                    <a:gd name="T64" fmla="*/ 79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9" y="78"/>
                      </a:lnTo>
                      <a:lnTo>
                        <a:pt x="71" y="84"/>
                      </a:lnTo>
                      <a:lnTo>
                        <a:pt x="63" y="88"/>
                      </a:lnTo>
                      <a:lnTo>
                        <a:pt x="55" y="92"/>
                      </a:lnTo>
                      <a:lnTo>
                        <a:pt x="46" y="92"/>
                      </a:lnTo>
                      <a:lnTo>
                        <a:pt x="36" y="92"/>
                      </a:lnTo>
                      <a:lnTo>
                        <a:pt x="29" y="88"/>
                      </a:lnTo>
                      <a:lnTo>
                        <a:pt x="21" y="84"/>
                      </a:lnTo>
                      <a:lnTo>
                        <a:pt x="13" y="78"/>
                      </a:lnTo>
                      <a:lnTo>
                        <a:pt x="7" y="71"/>
                      </a:lnTo>
                      <a:lnTo>
                        <a:pt x="4" y="63"/>
                      </a:lnTo>
                      <a:lnTo>
                        <a:pt x="2" y="55"/>
                      </a:lnTo>
                      <a:lnTo>
                        <a:pt x="0" y="50"/>
                      </a:lnTo>
                      <a:lnTo>
                        <a:pt x="0" y="46"/>
                      </a:lnTo>
                      <a:lnTo>
                        <a:pt x="0" y="42"/>
                      </a:lnTo>
                      <a:lnTo>
                        <a:pt x="2" y="36"/>
                      </a:lnTo>
                      <a:lnTo>
                        <a:pt x="4" y="28"/>
                      </a:lnTo>
                      <a:lnTo>
                        <a:pt x="7" y="21"/>
                      </a:lnTo>
                      <a:lnTo>
                        <a:pt x="13" y="13"/>
                      </a:lnTo>
                      <a:lnTo>
                        <a:pt x="21" y="7"/>
                      </a:lnTo>
                      <a:lnTo>
                        <a:pt x="29" y="3"/>
                      </a:lnTo>
                      <a:lnTo>
                        <a:pt x="36" y="2"/>
                      </a:lnTo>
                      <a:lnTo>
                        <a:pt x="42" y="0"/>
                      </a:lnTo>
                      <a:lnTo>
                        <a:pt x="46" y="0"/>
                      </a:lnTo>
                      <a:lnTo>
                        <a:pt x="50" y="0"/>
                      </a:lnTo>
                      <a:lnTo>
                        <a:pt x="55" y="2"/>
                      </a:lnTo>
                      <a:lnTo>
                        <a:pt x="63" y="3"/>
                      </a:lnTo>
                      <a:lnTo>
                        <a:pt x="71" y="7"/>
                      </a:lnTo>
                      <a:lnTo>
                        <a:pt x="79" y="13"/>
                      </a:lnTo>
                      <a:lnTo>
                        <a:pt x="84" y="21"/>
                      </a:lnTo>
                      <a:lnTo>
                        <a:pt x="88"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7" name="Freeform 321"/>
                <p:cNvSpPr>
                  <a:spLocks/>
                </p:cNvSpPr>
                <p:nvPr/>
              </p:nvSpPr>
              <p:spPr bwMode="auto">
                <a:xfrm>
                  <a:off x="1995488" y="7335838"/>
                  <a:ext cx="73025" cy="73025"/>
                </a:xfrm>
                <a:custGeom>
                  <a:avLst/>
                  <a:gdLst>
                    <a:gd name="T0" fmla="*/ 92 w 92"/>
                    <a:gd name="T1" fmla="*/ 47 h 93"/>
                    <a:gd name="T2" fmla="*/ 92 w 92"/>
                    <a:gd name="T3" fmla="*/ 56 h 93"/>
                    <a:gd name="T4" fmla="*/ 88 w 92"/>
                    <a:gd name="T5" fmla="*/ 64 h 93"/>
                    <a:gd name="T6" fmla="*/ 85 w 92"/>
                    <a:gd name="T7" fmla="*/ 71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1 h 93"/>
                    <a:gd name="T28" fmla="*/ 4 w 92"/>
                    <a:gd name="T29" fmla="*/ 64 h 93"/>
                    <a:gd name="T30" fmla="*/ 2 w 92"/>
                    <a:gd name="T31" fmla="*/ 56 h 93"/>
                    <a:gd name="T32" fmla="*/ 0 w 92"/>
                    <a:gd name="T33" fmla="*/ 50 h 93"/>
                    <a:gd name="T34" fmla="*/ 0 w 92"/>
                    <a:gd name="T35" fmla="*/ 47 h 93"/>
                    <a:gd name="T36" fmla="*/ 0 w 92"/>
                    <a:gd name="T37" fmla="*/ 43 h 93"/>
                    <a:gd name="T38" fmla="*/ 2 w 92"/>
                    <a:gd name="T39" fmla="*/ 37 h 93"/>
                    <a:gd name="T40" fmla="*/ 4 w 92"/>
                    <a:gd name="T41" fmla="*/ 29 h 93"/>
                    <a:gd name="T42" fmla="*/ 8 w 92"/>
                    <a:gd name="T43" fmla="*/ 22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2 h 93"/>
                    <a:gd name="T68" fmla="*/ 88 w 92"/>
                    <a:gd name="T69" fmla="*/ 29 h 93"/>
                    <a:gd name="T70" fmla="*/ 92 w 92"/>
                    <a:gd name="T71" fmla="*/ 37 h 93"/>
                    <a:gd name="T72" fmla="*/ 92 w 92"/>
                    <a:gd name="T73"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7"/>
                      </a:moveTo>
                      <a:lnTo>
                        <a:pt x="92" y="56"/>
                      </a:lnTo>
                      <a:lnTo>
                        <a:pt x="88"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7"/>
                      </a:lnTo>
                      <a:lnTo>
                        <a:pt x="0" y="43"/>
                      </a:lnTo>
                      <a:lnTo>
                        <a:pt x="2" y="37"/>
                      </a:lnTo>
                      <a:lnTo>
                        <a:pt x="4" y="29"/>
                      </a:lnTo>
                      <a:lnTo>
                        <a:pt x="8" y="22"/>
                      </a:lnTo>
                      <a:lnTo>
                        <a:pt x="14" y="14"/>
                      </a:lnTo>
                      <a:lnTo>
                        <a:pt x="21" y="8"/>
                      </a:lnTo>
                      <a:lnTo>
                        <a:pt x="29" y="4"/>
                      </a:lnTo>
                      <a:lnTo>
                        <a:pt x="37" y="2"/>
                      </a:lnTo>
                      <a:lnTo>
                        <a:pt x="42" y="0"/>
                      </a:lnTo>
                      <a:lnTo>
                        <a:pt x="46" y="0"/>
                      </a:lnTo>
                      <a:lnTo>
                        <a:pt x="50" y="0"/>
                      </a:lnTo>
                      <a:lnTo>
                        <a:pt x="56" y="2"/>
                      </a:lnTo>
                      <a:lnTo>
                        <a:pt x="64" y="4"/>
                      </a:lnTo>
                      <a:lnTo>
                        <a:pt x="71" y="8"/>
                      </a:lnTo>
                      <a:lnTo>
                        <a:pt x="79" y="14"/>
                      </a:lnTo>
                      <a:lnTo>
                        <a:pt x="85" y="22"/>
                      </a:lnTo>
                      <a:lnTo>
                        <a:pt x="88" y="29"/>
                      </a:lnTo>
                      <a:lnTo>
                        <a:pt x="92" y="37"/>
                      </a:lnTo>
                      <a:lnTo>
                        <a:pt x="92"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8" name="Freeform 322"/>
                <p:cNvSpPr>
                  <a:spLocks/>
                </p:cNvSpPr>
                <p:nvPr/>
              </p:nvSpPr>
              <p:spPr bwMode="auto">
                <a:xfrm>
                  <a:off x="1995488" y="7335838"/>
                  <a:ext cx="73025" cy="73025"/>
                </a:xfrm>
                <a:custGeom>
                  <a:avLst/>
                  <a:gdLst>
                    <a:gd name="T0" fmla="*/ 92 w 92"/>
                    <a:gd name="T1" fmla="*/ 47 h 93"/>
                    <a:gd name="T2" fmla="*/ 92 w 92"/>
                    <a:gd name="T3" fmla="*/ 56 h 93"/>
                    <a:gd name="T4" fmla="*/ 88 w 92"/>
                    <a:gd name="T5" fmla="*/ 64 h 93"/>
                    <a:gd name="T6" fmla="*/ 85 w 92"/>
                    <a:gd name="T7" fmla="*/ 71 h 93"/>
                    <a:gd name="T8" fmla="*/ 79 w 92"/>
                    <a:gd name="T9" fmla="*/ 79 h 93"/>
                    <a:gd name="T10" fmla="*/ 71 w 92"/>
                    <a:gd name="T11" fmla="*/ 85 h 93"/>
                    <a:gd name="T12" fmla="*/ 64 w 92"/>
                    <a:gd name="T13" fmla="*/ 89 h 93"/>
                    <a:gd name="T14" fmla="*/ 56 w 92"/>
                    <a:gd name="T15" fmla="*/ 93 h 93"/>
                    <a:gd name="T16" fmla="*/ 46 w 92"/>
                    <a:gd name="T17" fmla="*/ 93 h 93"/>
                    <a:gd name="T18" fmla="*/ 37 w 92"/>
                    <a:gd name="T19" fmla="*/ 93 h 93"/>
                    <a:gd name="T20" fmla="*/ 29 w 92"/>
                    <a:gd name="T21" fmla="*/ 89 h 93"/>
                    <a:gd name="T22" fmla="*/ 21 w 92"/>
                    <a:gd name="T23" fmla="*/ 85 h 93"/>
                    <a:gd name="T24" fmla="*/ 14 w 92"/>
                    <a:gd name="T25" fmla="*/ 79 h 93"/>
                    <a:gd name="T26" fmla="*/ 8 w 92"/>
                    <a:gd name="T27" fmla="*/ 71 h 93"/>
                    <a:gd name="T28" fmla="*/ 4 w 92"/>
                    <a:gd name="T29" fmla="*/ 64 h 93"/>
                    <a:gd name="T30" fmla="*/ 2 w 92"/>
                    <a:gd name="T31" fmla="*/ 56 h 93"/>
                    <a:gd name="T32" fmla="*/ 0 w 92"/>
                    <a:gd name="T33" fmla="*/ 50 h 93"/>
                    <a:gd name="T34" fmla="*/ 0 w 92"/>
                    <a:gd name="T35" fmla="*/ 47 h 93"/>
                    <a:gd name="T36" fmla="*/ 0 w 92"/>
                    <a:gd name="T37" fmla="*/ 43 h 93"/>
                    <a:gd name="T38" fmla="*/ 2 w 92"/>
                    <a:gd name="T39" fmla="*/ 37 h 93"/>
                    <a:gd name="T40" fmla="*/ 4 w 92"/>
                    <a:gd name="T41" fmla="*/ 29 h 93"/>
                    <a:gd name="T42" fmla="*/ 8 w 92"/>
                    <a:gd name="T43" fmla="*/ 22 h 93"/>
                    <a:gd name="T44" fmla="*/ 14 w 92"/>
                    <a:gd name="T45" fmla="*/ 14 h 93"/>
                    <a:gd name="T46" fmla="*/ 21 w 92"/>
                    <a:gd name="T47" fmla="*/ 8 h 93"/>
                    <a:gd name="T48" fmla="*/ 29 w 92"/>
                    <a:gd name="T49" fmla="*/ 4 h 93"/>
                    <a:gd name="T50" fmla="*/ 37 w 92"/>
                    <a:gd name="T51" fmla="*/ 2 h 93"/>
                    <a:gd name="T52" fmla="*/ 42 w 92"/>
                    <a:gd name="T53" fmla="*/ 0 h 93"/>
                    <a:gd name="T54" fmla="*/ 46 w 92"/>
                    <a:gd name="T55" fmla="*/ 0 h 93"/>
                    <a:gd name="T56" fmla="*/ 50 w 92"/>
                    <a:gd name="T57" fmla="*/ 0 h 93"/>
                    <a:gd name="T58" fmla="*/ 56 w 92"/>
                    <a:gd name="T59" fmla="*/ 2 h 93"/>
                    <a:gd name="T60" fmla="*/ 64 w 92"/>
                    <a:gd name="T61" fmla="*/ 4 h 93"/>
                    <a:gd name="T62" fmla="*/ 71 w 92"/>
                    <a:gd name="T63" fmla="*/ 8 h 93"/>
                    <a:gd name="T64" fmla="*/ 79 w 92"/>
                    <a:gd name="T65" fmla="*/ 14 h 93"/>
                    <a:gd name="T66" fmla="*/ 85 w 92"/>
                    <a:gd name="T67" fmla="*/ 22 h 93"/>
                    <a:gd name="T68" fmla="*/ 88 w 92"/>
                    <a:gd name="T69" fmla="*/ 29 h 93"/>
                    <a:gd name="T70" fmla="*/ 92 w 92"/>
                    <a:gd name="T71" fmla="*/ 37 h 93"/>
                    <a:gd name="T72" fmla="*/ 92 w 92"/>
                    <a:gd name="T73"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7"/>
                      </a:moveTo>
                      <a:lnTo>
                        <a:pt x="92" y="56"/>
                      </a:lnTo>
                      <a:lnTo>
                        <a:pt x="88"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7"/>
                      </a:lnTo>
                      <a:lnTo>
                        <a:pt x="0" y="43"/>
                      </a:lnTo>
                      <a:lnTo>
                        <a:pt x="2" y="37"/>
                      </a:lnTo>
                      <a:lnTo>
                        <a:pt x="4" y="29"/>
                      </a:lnTo>
                      <a:lnTo>
                        <a:pt x="8" y="22"/>
                      </a:lnTo>
                      <a:lnTo>
                        <a:pt x="14" y="14"/>
                      </a:lnTo>
                      <a:lnTo>
                        <a:pt x="21" y="8"/>
                      </a:lnTo>
                      <a:lnTo>
                        <a:pt x="29" y="4"/>
                      </a:lnTo>
                      <a:lnTo>
                        <a:pt x="37" y="2"/>
                      </a:lnTo>
                      <a:lnTo>
                        <a:pt x="42" y="0"/>
                      </a:lnTo>
                      <a:lnTo>
                        <a:pt x="46" y="0"/>
                      </a:lnTo>
                      <a:lnTo>
                        <a:pt x="50" y="0"/>
                      </a:lnTo>
                      <a:lnTo>
                        <a:pt x="56" y="2"/>
                      </a:lnTo>
                      <a:lnTo>
                        <a:pt x="64" y="4"/>
                      </a:lnTo>
                      <a:lnTo>
                        <a:pt x="71" y="8"/>
                      </a:lnTo>
                      <a:lnTo>
                        <a:pt x="79" y="14"/>
                      </a:lnTo>
                      <a:lnTo>
                        <a:pt x="85" y="22"/>
                      </a:lnTo>
                      <a:lnTo>
                        <a:pt x="88" y="29"/>
                      </a:lnTo>
                      <a:lnTo>
                        <a:pt x="92" y="37"/>
                      </a:lnTo>
                      <a:lnTo>
                        <a:pt x="92" y="4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29" name="Freeform 323"/>
                <p:cNvSpPr>
                  <a:spLocks/>
                </p:cNvSpPr>
                <p:nvPr/>
              </p:nvSpPr>
              <p:spPr bwMode="auto">
                <a:xfrm>
                  <a:off x="2105026" y="7321550"/>
                  <a:ext cx="73025" cy="73025"/>
                </a:xfrm>
                <a:custGeom>
                  <a:avLst/>
                  <a:gdLst>
                    <a:gd name="T0" fmla="*/ 93 w 93"/>
                    <a:gd name="T1" fmla="*/ 46 h 92"/>
                    <a:gd name="T2" fmla="*/ 93 w 93"/>
                    <a:gd name="T3" fmla="*/ 56 h 92"/>
                    <a:gd name="T4" fmla="*/ 89 w 93"/>
                    <a:gd name="T5" fmla="*/ 64 h 92"/>
                    <a:gd name="T6" fmla="*/ 85 w 93"/>
                    <a:gd name="T7" fmla="*/ 71 h 92"/>
                    <a:gd name="T8" fmla="*/ 79 w 93"/>
                    <a:gd name="T9" fmla="*/ 79 h 92"/>
                    <a:gd name="T10" fmla="*/ 71 w 93"/>
                    <a:gd name="T11" fmla="*/ 85 h 92"/>
                    <a:gd name="T12" fmla="*/ 64 w 93"/>
                    <a:gd name="T13" fmla="*/ 88 h 92"/>
                    <a:gd name="T14" fmla="*/ 56 w 93"/>
                    <a:gd name="T15" fmla="*/ 92 h 92"/>
                    <a:gd name="T16" fmla="*/ 47 w 93"/>
                    <a:gd name="T17" fmla="*/ 92 h 92"/>
                    <a:gd name="T18" fmla="*/ 37 w 93"/>
                    <a:gd name="T19" fmla="*/ 92 h 92"/>
                    <a:gd name="T20" fmla="*/ 29 w 93"/>
                    <a:gd name="T21" fmla="*/ 88 h 92"/>
                    <a:gd name="T22" fmla="*/ 22 w 93"/>
                    <a:gd name="T23" fmla="*/ 85 h 92"/>
                    <a:gd name="T24" fmla="*/ 14 w 93"/>
                    <a:gd name="T25" fmla="*/ 79 h 92"/>
                    <a:gd name="T26" fmla="*/ 8 w 93"/>
                    <a:gd name="T27" fmla="*/ 71 h 92"/>
                    <a:gd name="T28" fmla="*/ 4 w 93"/>
                    <a:gd name="T29" fmla="*/ 64 h 92"/>
                    <a:gd name="T30" fmla="*/ 2 w 93"/>
                    <a:gd name="T31" fmla="*/ 56 h 92"/>
                    <a:gd name="T32" fmla="*/ 0 w 93"/>
                    <a:gd name="T33" fmla="*/ 50 h 92"/>
                    <a:gd name="T34" fmla="*/ 0 w 93"/>
                    <a:gd name="T35" fmla="*/ 46 h 92"/>
                    <a:gd name="T36" fmla="*/ 0 w 93"/>
                    <a:gd name="T37" fmla="*/ 42 h 92"/>
                    <a:gd name="T38" fmla="*/ 2 w 93"/>
                    <a:gd name="T39" fmla="*/ 37 h 92"/>
                    <a:gd name="T40" fmla="*/ 4 w 93"/>
                    <a:gd name="T41" fmla="*/ 29 h 92"/>
                    <a:gd name="T42" fmla="*/ 8 w 93"/>
                    <a:gd name="T43" fmla="*/ 21 h 92"/>
                    <a:gd name="T44" fmla="*/ 14 w 93"/>
                    <a:gd name="T45" fmla="*/ 14 h 92"/>
                    <a:gd name="T46" fmla="*/ 22 w 93"/>
                    <a:gd name="T47" fmla="*/ 8 h 92"/>
                    <a:gd name="T48" fmla="*/ 29 w 93"/>
                    <a:gd name="T49" fmla="*/ 4 h 92"/>
                    <a:gd name="T50" fmla="*/ 37 w 93"/>
                    <a:gd name="T51" fmla="*/ 2 h 92"/>
                    <a:gd name="T52" fmla="*/ 43 w 93"/>
                    <a:gd name="T53" fmla="*/ 0 h 92"/>
                    <a:gd name="T54" fmla="*/ 47 w 93"/>
                    <a:gd name="T55" fmla="*/ 0 h 92"/>
                    <a:gd name="T56" fmla="*/ 50 w 93"/>
                    <a:gd name="T57" fmla="*/ 0 h 92"/>
                    <a:gd name="T58" fmla="*/ 56 w 93"/>
                    <a:gd name="T59" fmla="*/ 2 h 92"/>
                    <a:gd name="T60" fmla="*/ 64 w 93"/>
                    <a:gd name="T61" fmla="*/ 4 h 92"/>
                    <a:gd name="T62" fmla="*/ 71 w 93"/>
                    <a:gd name="T63" fmla="*/ 8 h 92"/>
                    <a:gd name="T64" fmla="*/ 79 w 93"/>
                    <a:gd name="T65" fmla="*/ 14 h 92"/>
                    <a:gd name="T66" fmla="*/ 85 w 93"/>
                    <a:gd name="T67" fmla="*/ 21 h 92"/>
                    <a:gd name="T68" fmla="*/ 89 w 93"/>
                    <a:gd name="T69" fmla="*/ 29 h 92"/>
                    <a:gd name="T70" fmla="*/ 93 w 93"/>
                    <a:gd name="T71" fmla="*/ 37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4"/>
                      </a:lnTo>
                      <a:lnTo>
                        <a:pt x="85" y="71"/>
                      </a:lnTo>
                      <a:lnTo>
                        <a:pt x="79" y="79"/>
                      </a:lnTo>
                      <a:lnTo>
                        <a:pt x="71" y="85"/>
                      </a:lnTo>
                      <a:lnTo>
                        <a:pt x="64" y="88"/>
                      </a:lnTo>
                      <a:lnTo>
                        <a:pt x="56" y="92"/>
                      </a:lnTo>
                      <a:lnTo>
                        <a:pt x="47" y="92"/>
                      </a:lnTo>
                      <a:lnTo>
                        <a:pt x="37" y="92"/>
                      </a:lnTo>
                      <a:lnTo>
                        <a:pt x="29" y="88"/>
                      </a:lnTo>
                      <a:lnTo>
                        <a:pt x="22" y="85"/>
                      </a:lnTo>
                      <a:lnTo>
                        <a:pt x="14" y="79"/>
                      </a:lnTo>
                      <a:lnTo>
                        <a:pt x="8" y="71"/>
                      </a:lnTo>
                      <a:lnTo>
                        <a:pt x="4" y="64"/>
                      </a:lnTo>
                      <a:lnTo>
                        <a:pt x="2" y="56"/>
                      </a:lnTo>
                      <a:lnTo>
                        <a:pt x="0" y="50"/>
                      </a:lnTo>
                      <a:lnTo>
                        <a:pt x="0" y="46"/>
                      </a:lnTo>
                      <a:lnTo>
                        <a:pt x="0" y="42"/>
                      </a:lnTo>
                      <a:lnTo>
                        <a:pt x="2" y="37"/>
                      </a:lnTo>
                      <a:lnTo>
                        <a:pt x="4" y="29"/>
                      </a:lnTo>
                      <a:lnTo>
                        <a:pt x="8" y="21"/>
                      </a:lnTo>
                      <a:lnTo>
                        <a:pt x="14" y="14"/>
                      </a:lnTo>
                      <a:lnTo>
                        <a:pt x="22" y="8"/>
                      </a:lnTo>
                      <a:lnTo>
                        <a:pt x="29" y="4"/>
                      </a:lnTo>
                      <a:lnTo>
                        <a:pt x="37" y="2"/>
                      </a:lnTo>
                      <a:lnTo>
                        <a:pt x="43" y="0"/>
                      </a:lnTo>
                      <a:lnTo>
                        <a:pt x="47" y="0"/>
                      </a:lnTo>
                      <a:lnTo>
                        <a:pt x="50" y="0"/>
                      </a:lnTo>
                      <a:lnTo>
                        <a:pt x="56" y="2"/>
                      </a:lnTo>
                      <a:lnTo>
                        <a:pt x="64" y="4"/>
                      </a:lnTo>
                      <a:lnTo>
                        <a:pt x="71" y="8"/>
                      </a:lnTo>
                      <a:lnTo>
                        <a:pt x="79" y="14"/>
                      </a:lnTo>
                      <a:lnTo>
                        <a:pt x="85" y="21"/>
                      </a:lnTo>
                      <a:lnTo>
                        <a:pt x="89" y="29"/>
                      </a:lnTo>
                      <a:lnTo>
                        <a:pt x="93" y="37"/>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0" name="Freeform 324"/>
                <p:cNvSpPr>
                  <a:spLocks/>
                </p:cNvSpPr>
                <p:nvPr/>
              </p:nvSpPr>
              <p:spPr bwMode="auto">
                <a:xfrm>
                  <a:off x="2105026" y="7321550"/>
                  <a:ext cx="73025" cy="73025"/>
                </a:xfrm>
                <a:custGeom>
                  <a:avLst/>
                  <a:gdLst>
                    <a:gd name="T0" fmla="*/ 93 w 93"/>
                    <a:gd name="T1" fmla="*/ 46 h 92"/>
                    <a:gd name="T2" fmla="*/ 93 w 93"/>
                    <a:gd name="T3" fmla="*/ 56 h 92"/>
                    <a:gd name="T4" fmla="*/ 89 w 93"/>
                    <a:gd name="T5" fmla="*/ 64 h 92"/>
                    <a:gd name="T6" fmla="*/ 85 w 93"/>
                    <a:gd name="T7" fmla="*/ 71 h 92"/>
                    <a:gd name="T8" fmla="*/ 79 w 93"/>
                    <a:gd name="T9" fmla="*/ 79 h 92"/>
                    <a:gd name="T10" fmla="*/ 71 w 93"/>
                    <a:gd name="T11" fmla="*/ 85 h 92"/>
                    <a:gd name="T12" fmla="*/ 64 w 93"/>
                    <a:gd name="T13" fmla="*/ 88 h 92"/>
                    <a:gd name="T14" fmla="*/ 56 w 93"/>
                    <a:gd name="T15" fmla="*/ 92 h 92"/>
                    <a:gd name="T16" fmla="*/ 47 w 93"/>
                    <a:gd name="T17" fmla="*/ 92 h 92"/>
                    <a:gd name="T18" fmla="*/ 37 w 93"/>
                    <a:gd name="T19" fmla="*/ 92 h 92"/>
                    <a:gd name="T20" fmla="*/ 29 w 93"/>
                    <a:gd name="T21" fmla="*/ 88 h 92"/>
                    <a:gd name="T22" fmla="*/ 22 w 93"/>
                    <a:gd name="T23" fmla="*/ 85 h 92"/>
                    <a:gd name="T24" fmla="*/ 14 w 93"/>
                    <a:gd name="T25" fmla="*/ 79 h 92"/>
                    <a:gd name="T26" fmla="*/ 8 w 93"/>
                    <a:gd name="T27" fmla="*/ 71 h 92"/>
                    <a:gd name="T28" fmla="*/ 4 w 93"/>
                    <a:gd name="T29" fmla="*/ 64 h 92"/>
                    <a:gd name="T30" fmla="*/ 2 w 93"/>
                    <a:gd name="T31" fmla="*/ 56 h 92"/>
                    <a:gd name="T32" fmla="*/ 0 w 93"/>
                    <a:gd name="T33" fmla="*/ 50 h 92"/>
                    <a:gd name="T34" fmla="*/ 0 w 93"/>
                    <a:gd name="T35" fmla="*/ 46 h 92"/>
                    <a:gd name="T36" fmla="*/ 0 w 93"/>
                    <a:gd name="T37" fmla="*/ 42 h 92"/>
                    <a:gd name="T38" fmla="*/ 2 w 93"/>
                    <a:gd name="T39" fmla="*/ 37 h 92"/>
                    <a:gd name="T40" fmla="*/ 4 w 93"/>
                    <a:gd name="T41" fmla="*/ 29 h 92"/>
                    <a:gd name="T42" fmla="*/ 8 w 93"/>
                    <a:gd name="T43" fmla="*/ 21 h 92"/>
                    <a:gd name="T44" fmla="*/ 14 w 93"/>
                    <a:gd name="T45" fmla="*/ 14 h 92"/>
                    <a:gd name="T46" fmla="*/ 22 w 93"/>
                    <a:gd name="T47" fmla="*/ 8 h 92"/>
                    <a:gd name="T48" fmla="*/ 29 w 93"/>
                    <a:gd name="T49" fmla="*/ 4 h 92"/>
                    <a:gd name="T50" fmla="*/ 37 w 93"/>
                    <a:gd name="T51" fmla="*/ 2 h 92"/>
                    <a:gd name="T52" fmla="*/ 43 w 93"/>
                    <a:gd name="T53" fmla="*/ 0 h 92"/>
                    <a:gd name="T54" fmla="*/ 47 w 93"/>
                    <a:gd name="T55" fmla="*/ 0 h 92"/>
                    <a:gd name="T56" fmla="*/ 50 w 93"/>
                    <a:gd name="T57" fmla="*/ 0 h 92"/>
                    <a:gd name="T58" fmla="*/ 56 w 93"/>
                    <a:gd name="T59" fmla="*/ 2 h 92"/>
                    <a:gd name="T60" fmla="*/ 64 w 93"/>
                    <a:gd name="T61" fmla="*/ 4 h 92"/>
                    <a:gd name="T62" fmla="*/ 71 w 93"/>
                    <a:gd name="T63" fmla="*/ 8 h 92"/>
                    <a:gd name="T64" fmla="*/ 79 w 93"/>
                    <a:gd name="T65" fmla="*/ 14 h 92"/>
                    <a:gd name="T66" fmla="*/ 85 w 93"/>
                    <a:gd name="T67" fmla="*/ 21 h 92"/>
                    <a:gd name="T68" fmla="*/ 89 w 93"/>
                    <a:gd name="T69" fmla="*/ 29 h 92"/>
                    <a:gd name="T70" fmla="*/ 93 w 93"/>
                    <a:gd name="T71" fmla="*/ 37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6"/>
                      </a:lnTo>
                      <a:lnTo>
                        <a:pt x="89" y="64"/>
                      </a:lnTo>
                      <a:lnTo>
                        <a:pt x="85" y="71"/>
                      </a:lnTo>
                      <a:lnTo>
                        <a:pt x="79" y="79"/>
                      </a:lnTo>
                      <a:lnTo>
                        <a:pt x="71" y="85"/>
                      </a:lnTo>
                      <a:lnTo>
                        <a:pt x="64" y="88"/>
                      </a:lnTo>
                      <a:lnTo>
                        <a:pt x="56" y="92"/>
                      </a:lnTo>
                      <a:lnTo>
                        <a:pt x="47" y="92"/>
                      </a:lnTo>
                      <a:lnTo>
                        <a:pt x="37" y="92"/>
                      </a:lnTo>
                      <a:lnTo>
                        <a:pt x="29" y="88"/>
                      </a:lnTo>
                      <a:lnTo>
                        <a:pt x="22" y="85"/>
                      </a:lnTo>
                      <a:lnTo>
                        <a:pt x="14" y="79"/>
                      </a:lnTo>
                      <a:lnTo>
                        <a:pt x="8" y="71"/>
                      </a:lnTo>
                      <a:lnTo>
                        <a:pt x="4" y="64"/>
                      </a:lnTo>
                      <a:lnTo>
                        <a:pt x="2" y="56"/>
                      </a:lnTo>
                      <a:lnTo>
                        <a:pt x="0" y="50"/>
                      </a:lnTo>
                      <a:lnTo>
                        <a:pt x="0" y="46"/>
                      </a:lnTo>
                      <a:lnTo>
                        <a:pt x="0" y="42"/>
                      </a:lnTo>
                      <a:lnTo>
                        <a:pt x="2" y="37"/>
                      </a:lnTo>
                      <a:lnTo>
                        <a:pt x="4" y="29"/>
                      </a:lnTo>
                      <a:lnTo>
                        <a:pt x="8" y="21"/>
                      </a:lnTo>
                      <a:lnTo>
                        <a:pt x="14" y="14"/>
                      </a:lnTo>
                      <a:lnTo>
                        <a:pt x="22" y="8"/>
                      </a:lnTo>
                      <a:lnTo>
                        <a:pt x="29" y="4"/>
                      </a:lnTo>
                      <a:lnTo>
                        <a:pt x="37" y="2"/>
                      </a:lnTo>
                      <a:lnTo>
                        <a:pt x="43" y="0"/>
                      </a:lnTo>
                      <a:lnTo>
                        <a:pt x="47" y="0"/>
                      </a:lnTo>
                      <a:lnTo>
                        <a:pt x="50" y="0"/>
                      </a:lnTo>
                      <a:lnTo>
                        <a:pt x="56" y="2"/>
                      </a:lnTo>
                      <a:lnTo>
                        <a:pt x="64" y="4"/>
                      </a:lnTo>
                      <a:lnTo>
                        <a:pt x="71" y="8"/>
                      </a:lnTo>
                      <a:lnTo>
                        <a:pt x="79" y="14"/>
                      </a:lnTo>
                      <a:lnTo>
                        <a:pt x="85" y="21"/>
                      </a:lnTo>
                      <a:lnTo>
                        <a:pt x="89" y="29"/>
                      </a:lnTo>
                      <a:lnTo>
                        <a:pt x="93" y="37"/>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1" name="Line 325"/>
                <p:cNvSpPr>
                  <a:spLocks noChangeShapeType="1"/>
                </p:cNvSpPr>
                <p:nvPr/>
              </p:nvSpPr>
              <p:spPr bwMode="auto">
                <a:xfrm>
                  <a:off x="2316163" y="6931025"/>
                  <a:ext cx="228600"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2" name="Freeform 326"/>
                <p:cNvSpPr>
                  <a:spLocks/>
                </p:cNvSpPr>
                <p:nvPr/>
              </p:nvSpPr>
              <p:spPr bwMode="auto">
                <a:xfrm>
                  <a:off x="2393951" y="7354888"/>
                  <a:ext cx="73025" cy="73025"/>
                </a:xfrm>
                <a:custGeom>
                  <a:avLst/>
                  <a:gdLst>
                    <a:gd name="T0" fmla="*/ 93 w 93"/>
                    <a:gd name="T1" fmla="*/ 46 h 93"/>
                    <a:gd name="T2" fmla="*/ 93 w 93"/>
                    <a:gd name="T3" fmla="*/ 56 h 93"/>
                    <a:gd name="T4" fmla="*/ 89 w 93"/>
                    <a:gd name="T5" fmla="*/ 64 h 93"/>
                    <a:gd name="T6" fmla="*/ 85 w 93"/>
                    <a:gd name="T7" fmla="*/ 71 h 93"/>
                    <a:gd name="T8" fmla="*/ 79 w 93"/>
                    <a:gd name="T9" fmla="*/ 79 h 93"/>
                    <a:gd name="T10" fmla="*/ 71 w 93"/>
                    <a:gd name="T11" fmla="*/ 85 h 93"/>
                    <a:gd name="T12" fmla="*/ 64 w 93"/>
                    <a:gd name="T13" fmla="*/ 89 h 93"/>
                    <a:gd name="T14" fmla="*/ 56 w 93"/>
                    <a:gd name="T15" fmla="*/ 93 h 93"/>
                    <a:gd name="T16" fmla="*/ 46 w 93"/>
                    <a:gd name="T17" fmla="*/ 93 h 93"/>
                    <a:gd name="T18" fmla="*/ 37 w 93"/>
                    <a:gd name="T19" fmla="*/ 93 h 93"/>
                    <a:gd name="T20" fmla="*/ 29 w 93"/>
                    <a:gd name="T21" fmla="*/ 89 h 93"/>
                    <a:gd name="T22" fmla="*/ 21 w 93"/>
                    <a:gd name="T23" fmla="*/ 85 h 93"/>
                    <a:gd name="T24" fmla="*/ 14 w 93"/>
                    <a:gd name="T25" fmla="*/ 79 h 93"/>
                    <a:gd name="T26" fmla="*/ 8 w 93"/>
                    <a:gd name="T27" fmla="*/ 71 h 93"/>
                    <a:gd name="T28" fmla="*/ 4 w 93"/>
                    <a:gd name="T29" fmla="*/ 64 h 93"/>
                    <a:gd name="T30" fmla="*/ 2 w 93"/>
                    <a:gd name="T31" fmla="*/ 56 h 93"/>
                    <a:gd name="T32" fmla="*/ 0 w 93"/>
                    <a:gd name="T33" fmla="*/ 50 h 93"/>
                    <a:gd name="T34" fmla="*/ 0 w 93"/>
                    <a:gd name="T35" fmla="*/ 46 h 93"/>
                    <a:gd name="T36" fmla="*/ 0 w 93"/>
                    <a:gd name="T37" fmla="*/ 43 h 93"/>
                    <a:gd name="T38" fmla="*/ 2 w 93"/>
                    <a:gd name="T39" fmla="*/ 37 h 93"/>
                    <a:gd name="T40" fmla="*/ 4 w 93"/>
                    <a:gd name="T41" fmla="*/ 29 h 93"/>
                    <a:gd name="T42" fmla="*/ 8 w 93"/>
                    <a:gd name="T43" fmla="*/ 22 h 93"/>
                    <a:gd name="T44" fmla="*/ 14 w 93"/>
                    <a:gd name="T45" fmla="*/ 14 h 93"/>
                    <a:gd name="T46" fmla="*/ 21 w 93"/>
                    <a:gd name="T47" fmla="*/ 8 h 93"/>
                    <a:gd name="T48" fmla="*/ 29 w 93"/>
                    <a:gd name="T49" fmla="*/ 4 h 93"/>
                    <a:gd name="T50" fmla="*/ 37 w 93"/>
                    <a:gd name="T51" fmla="*/ 2 h 93"/>
                    <a:gd name="T52" fmla="*/ 43 w 93"/>
                    <a:gd name="T53" fmla="*/ 0 h 93"/>
                    <a:gd name="T54" fmla="*/ 46 w 93"/>
                    <a:gd name="T55" fmla="*/ 0 h 93"/>
                    <a:gd name="T56" fmla="*/ 50 w 93"/>
                    <a:gd name="T57" fmla="*/ 0 h 93"/>
                    <a:gd name="T58" fmla="*/ 56 w 93"/>
                    <a:gd name="T59" fmla="*/ 2 h 93"/>
                    <a:gd name="T60" fmla="*/ 64 w 93"/>
                    <a:gd name="T61" fmla="*/ 4 h 93"/>
                    <a:gd name="T62" fmla="*/ 71 w 93"/>
                    <a:gd name="T63" fmla="*/ 8 h 93"/>
                    <a:gd name="T64" fmla="*/ 79 w 93"/>
                    <a:gd name="T65" fmla="*/ 14 h 93"/>
                    <a:gd name="T66" fmla="*/ 85 w 93"/>
                    <a:gd name="T67" fmla="*/ 22 h 93"/>
                    <a:gd name="T68" fmla="*/ 89 w 93"/>
                    <a:gd name="T69" fmla="*/ 29 h 93"/>
                    <a:gd name="T70" fmla="*/ 93 w 93"/>
                    <a:gd name="T71" fmla="*/ 37 h 93"/>
                    <a:gd name="T72" fmla="*/ 93 w 93"/>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3">
                      <a:moveTo>
                        <a:pt x="93" y="46"/>
                      </a:moveTo>
                      <a:lnTo>
                        <a:pt x="93" y="56"/>
                      </a:lnTo>
                      <a:lnTo>
                        <a:pt x="89"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6"/>
                      </a:lnTo>
                      <a:lnTo>
                        <a:pt x="0" y="43"/>
                      </a:lnTo>
                      <a:lnTo>
                        <a:pt x="2" y="37"/>
                      </a:lnTo>
                      <a:lnTo>
                        <a:pt x="4" y="29"/>
                      </a:lnTo>
                      <a:lnTo>
                        <a:pt x="8" y="22"/>
                      </a:lnTo>
                      <a:lnTo>
                        <a:pt x="14" y="14"/>
                      </a:lnTo>
                      <a:lnTo>
                        <a:pt x="21" y="8"/>
                      </a:lnTo>
                      <a:lnTo>
                        <a:pt x="29" y="4"/>
                      </a:lnTo>
                      <a:lnTo>
                        <a:pt x="37" y="2"/>
                      </a:lnTo>
                      <a:lnTo>
                        <a:pt x="43" y="0"/>
                      </a:lnTo>
                      <a:lnTo>
                        <a:pt x="46" y="0"/>
                      </a:lnTo>
                      <a:lnTo>
                        <a:pt x="50" y="0"/>
                      </a:lnTo>
                      <a:lnTo>
                        <a:pt x="56" y="2"/>
                      </a:lnTo>
                      <a:lnTo>
                        <a:pt x="64" y="4"/>
                      </a:lnTo>
                      <a:lnTo>
                        <a:pt x="71" y="8"/>
                      </a:lnTo>
                      <a:lnTo>
                        <a:pt x="79" y="14"/>
                      </a:lnTo>
                      <a:lnTo>
                        <a:pt x="85" y="22"/>
                      </a:lnTo>
                      <a:lnTo>
                        <a:pt x="89" y="29"/>
                      </a:lnTo>
                      <a:lnTo>
                        <a:pt x="93" y="37"/>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3" name="Freeform 327"/>
                <p:cNvSpPr>
                  <a:spLocks/>
                </p:cNvSpPr>
                <p:nvPr/>
              </p:nvSpPr>
              <p:spPr bwMode="auto">
                <a:xfrm>
                  <a:off x="2393951" y="7354888"/>
                  <a:ext cx="73025" cy="73025"/>
                </a:xfrm>
                <a:custGeom>
                  <a:avLst/>
                  <a:gdLst>
                    <a:gd name="T0" fmla="*/ 93 w 93"/>
                    <a:gd name="T1" fmla="*/ 46 h 93"/>
                    <a:gd name="T2" fmla="*/ 93 w 93"/>
                    <a:gd name="T3" fmla="*/ 56 h 93"/>
                    <a:gd name="T4" fmla="*/ 89 w 93"/>
                    <a:gd name="T5" fmla="*/ 64 h 93"/>
                    <a:gd name="T6" fmla="*/ 85 w 93"/>
                    <a:gd name="T7" fmla="*/ 71 h 93"/>
                    <a:gd name="T8" fmla="*/ 79 w 93"/>
                    <a:gd name="T9" fmla="*/ 79 h 93"/>
                    <a:gd name="T10" fmla="*/ 71 w 93"/>
                    <a:gd name="T11" fmla="*/ 85 h 93"/>
                    <a:gd name="T12" fmla="*/ 64 w 93"/>
                    <a:gd name="T13" fmla="*/ 89 h 93"/>
                    <a:gd name="T14" fmla="*/ 56 w 93"/>
                    <a:gd name="T15" fmla="*/ 93 h 93"/>
                    <a:gd name="T16" fmla="*/ 46 w 93"/>
                    <a:gd name="T17" fmla="*/ 93 h 93"/>
                    <a:gd name="T18" fmla="*/ 37 w 93"/>
                    <a:gd name="T19" fmla="*/ 93 h 93"/>
                    <a:gd name="T20" fmla="*/ 29 w 93"/>
                    <a:gd name="T21" fmla="*/ 89 h 93"/>
                    <a:gd name="T22" fmla="*/ 21 w 93"/>
                    <a:gd name="T23" fmla="*/ 85 h 93"/>
                    <a:gd name="T24" fmla="*/ 14 w 93"/>
                    <a:gd name="T25" fmla="*/ 79 h 93"/>
                    <a:gd name="T26" fmla="*/ 8 w 93"/>
                    <a:gd name="T27" fmla="*/ 71 h 93"/>
                    <a:gd name="T28" fmla="*/ 4 w 93"/>
                    <a:gd name="T29" fmla="*/ 64 h 93"/>
                    <a:gd name="T30" fmla="*/ 2 w 93"/>
                    <a:gd name="T31" fmla="*/ 56 h 93"/>
                    <a:gd name="T32" fmla="*/ 0 w 93"/>
                    <a:gd name="T33" fmla="*/ 50 h 93"/>
                    <a:gd name="T34" fmla="*/ 0 w 93"/>
                    <a:gd name="T35" fmla="*/ 46 h 93"/>
                    <a:gd name="T36" fmla="*/ 0 w 93"/>
                    <a:gd name="T37" fmla="*/ 43 h 93"/>
                    <a:gd name="T38" fmla="*/ 2 w 93"/>
                    <a:gd name="T39" fmla="*/ 37 h 93"/>
                    <a:gd name="T40" fmla="*/ 4 w 93"/>
                    <a:gd name="T41" fmla="*/ 29 h 93"/>
                    <a:gd name="T42" fmla="*/ 8 w 93"/>
                    <a:gd name="T43" fmla="*/ 22 h 93"/>
                    <a:gd name="T44" fmla="*/ 14 w 93"/>
                    <a:gd name="T45" fmla="*/ 14 h 93"/>
                    <a:gd name="T46" fmla="*/ 21 w 93"/>
                    <a:gd name="T47" fmla="*/ 8 h 93"/>
                    <a:gd name="T48" fmla="*/ 29 w 93"/>
                    <a:gd name="T49" fmla="*/ 4 h 93"/>
                    <a:gd name="T50" fmla="*/ 37 w 93"/>
                    <a:gd name="T51" fmla="*/ 2 h 93"/>
                    <a:gd name="T52" fmla="*/ 43 w 93"/>
                    <a:gd name="T53" fmla="*/ 0 h 93"/>
                    <a:gd name="T54" fmla="*/ 46 w 93"/>
                    <a:gd name="T55" fmla="*/ 0 h 93"/>
                    <a:gd name="T56" fmla="*/ 50 w 93"/>
                    <a:gd name="T57" fmla="*/ 0 h 93"/>
                    <a:gd name="T58" fmla="*/ 56 w 93"/>
                    <a:gd name="T59" fmla="*/ 2 h 93"/>
                    <a:gd name="T60" fmla="*/ 64 w 93"/>
                    <a:gd name="T61" fmla="*/ 4 h 93"/>
                    <a:gd name="T62" fmla="*/ 71 w 93"/>
                    <a:gd name="T63" fmla="*/ 8 h 93"/>
                    <a:gd name="T64" fmla="*/ 79 w 93"/>
                    <a:gd name="T65" fmla="*/ 14 h 93"/>
                    <a:gd name="T66" fmla="*/ 85 w 93"/>
                    <a:gd name="T67" fmla="*/ 22 h 93"/>
                    <a:gd name="T68" fmla="*/ 89 w 93"/>
                    <a:gd name="T69" fmla="*/ 29 h 93"/>
                    <a:gd name="T70" fmla="*/ 93 w 93"/>
                    <a:gd name="T71" fmla="*/ 37 h 93"/>
                    <a:gd name="T72" fmla="*/ 93 w 93"/>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3">
                      <a:moveTo>
                        <a:pt x="93" y="46"/>
                      </a:moveTo>
                      <a:lnTo>
                        <a:pt x="93" y="56"/>
                      </a:lnTo>
                      <a:lnTo>
                        <a:pt x="89" y="64"/>
                      </a:lnTo>
                      <a:lnTo>
                        <a:pt x="85" y="71"/>
                      </a:lnTo>
                      <a:lnTo>
                        <a:pt x="79" y="79"/>
                      </a:lnTo>
                      <a:lnTo>
                        <a:pt x="71" y="85"/>
                      </a:lnTo>
                      <a:lnTo>
                        <a:pt x="64" y="89"/>
                      </a:lnTo>
                      <a:lnTo>
                        <a:pt x="56" y="93"/>
                      </a:lnTo>
                      <a:lnTo>
                        <a:pt x="46" y="93"/>
                      </a:lnTo>
                      <a:lnTo>
                        <a:pt x="37" y="93"/>
                      </a:lnTo>
                      <a:lnTo>
                        <a:pt x="29" y="89"/>
                      </a:lnTo>
                      <a:lnTo>
                        <a:pt x="21" y="85"/>
                      </a:lnTo>
                      <a:lnTo>
                        <a:pt x="14" y="79"/>
                      </a:lnTo>
                      <a:lnTo>
                        <a:pt x="8" y="71"/>
                      </a:lnTo>
                      <a:lnTo>
                        <a:pt x="4" y="64"/>
                      </a:lnTo>
                      <a:lnTo>
                        <a:pt x="2" y="56"/>
                      </a:lnTo>
                      <a:lnTo>
                        <a:pt x="0" y="50"/>
                      </a:lnTo>
                      <a:lnTo>
                        <a:pt x="0" y="46"/>
                      </a:lnTo>
                      <a:lnTo>
                        <a:pt x="0" y="43"/>
                      </a:lnTo>
                      <a:lnTo>
                        <a:pt x="2" y="37"/>
                      </a:lnTo>
                      <a:lnTo>
                        <a:pt x="4" y="29"/>
                      </a:lnTo>
                      <a:lnTo>
                        <a:pt x="8" y="22"/>
                      </a:lnTo>
                      <a:lnTo>
                        <a:pt x="14" y="14"/>
                      </a:lnTo>
                      <a:lnTo>
                        <a:pt x="21" y="8"/>
                      </a:lnTo>
                      <a:lnTo>
                        <a:pt x="29" y="4"/>
                      </a:lnTo>
                      <a:lnTo>
                        <a:pt x="37" y="2"/>
                      </a:lnTo>
                      <a:lnTo>
                        <a:pt x="43" y="0"/>
                      </a:lnTo>
                      <a:lnTo>
                        <a:pt x="46" y="0"/>
                      </a:lnTo>
                      <a:lnTo>
                        <a:pt x="50" y="0"/>
                      </a:lnTo>
                      <a:lnTo>
                        <a:pt x="56" y="2"/>
                      </a:lnTo>
                      <a:lnTo>
                        <a:pt x="64" y="4"/>
                      </a:lnTo>
                      <a:lnTo>
                        <a:pt x="71" y="8"/>
                      </a:lnTo>
                      <a:lnTo>
                        <a:pt x="79" y="14"/>
                      </a:lnTo>
                      <a:lnTo>
                        <a:pt x="85" y="22"/>
                      </a:lnTo>
                      <a:lnTo>
                        <a:pt x="89" y="29"/>
                      </a:lnTo>
                      <a:lnTo>
                        <a:pt x="93" y="37"/>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4" name="Freeform 328"/>
                <p:cNvSpPr>
                  <a:spLocks/>
                </p:cNvSpPr>
                <p:nvPr/>
              </p:nvSpPr>
              <p:spPr bwMode="auto">
                <a:xfrm>
                  <a:off x="2447926" y="6916738"/>
                  <a:ext cx="73025" cy="73025"/>
                </a:xfrm>
                <a:custGeom>
                  <a:avLst/>
                  <a:gdLst>
                    <a:gd name="T0" fmla="*/ 92 w 92"/>
                    <a:gd name="T1" fmla="*/ 46 h 92"/>
                    <a:gd name="T2" fmla="*/ 92 w 92"/>
                    <a:gd name="T3" fmla="*/ 55 h 92"/>
                    <a:gd name="T4" fmla="*/ 88 w 92"/>
                    <a:gd name="T5" fmla="*/ 63 h 92"/>
                    <a:gd name="T6" fmla="*/ 84 w 92"/>
                    <a:gd name="T7" fmla="*/ 71 h 92"/>
                    <a:gd name="T8" fmla="*/ 78 w 92"/>
                    <a:gd name="T9" fmla="*/ 78 h 92"/>
                    <a:gd name="T10" fmla="*/ 71 w 92"/>
                    <a:gd name="T11" fmla="*/ 84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4 h 92"/>
                    <a:gd name="T24" fmla="*/ 13 w 92"/>
                    <a:gd name="T25" fmla="*/ 78 h 92"/>
                    <a:gd name="T26" fmla="*/ 7 w 92"/>
                    <a:gd name="T27" fmla="*/ 71 h 92"/>
                    <a:gd name="T28" fmla="*/ 3 w 92"/>
                    <a:gd name="T29" fmla="*/ 63 h 92"/>
                    <a:gd name="T30" fmla="*/ 1 w 92"/>
                    <a:gd name="T31" fmla="*/ 55 h 92"/>
                    <a:gd name="T32" fmla="*/ 0 w 92"/>
                    <a:gd name="T33" fmla="*/ 49 h 92"/>
                    <a:gd name="T34" fmla="*/ 0 w 92"/>
                    <a:gd name="T35" fmla="*/ 46 h 92"/>
                    <a:gd name="T36" fmla="*/ 0 w 92"/>
                    <a:gd name="T37" fmla="*/ 42 h 92"/>
                    <a:gd name="T38" fmla="*/ 1 w 92"/>
                    <a:gd name="T39" fmla="*/ 36 h 92"/>
                    <a:gd name="T40" fmla="*/ 3 w 92"/>
                    <a:gd name="T41" fmla="*/ 28 h 92"/>
                    <a:gd name="T42" fmla="*/ 7 w 92"/>
                    <a:gd name="T43" fmla="*/ 21 h 92"/>
                    <a:gd name="T44" fmla="*/ 13 w 92"/>
                    <a:gd name="T45" fmla="*/ 13 h 92"/>
                    <a:gd name="T46" fmla="*/ 21 w 92"/>
                    <a:gd name="T47" fmla="*/ 7 h 92"/>
                    <a:gd name="T48" fmla="*/ 28 w 92"/>
                    <a:gd name="T49" fmla="*/ 3 h 92"/>
                    <a:gd name="T50" fmla="*/ 36 w 92"/>
                    <a:gd name="T51" fmla="*/ 1 h 92"/>
                    <a:gd name="T52" fmla="*/ 42 w 92"/>
                    <a:gd name="T53" fmla="*/ 0 h 92"/>
                    <a:gd name="T54" fmla="*/ 46 w 92"/>
                    <a:gd name="T55" fmla="*/ 0 h 92"/>
                    <a:gd name="T56" fmla="*/ 49 w 92"/>
                    <a:gd name="T57" fmla="*/ 0 h 92"/>
                    <a:gd name="T58" fmla="*/ 55 w 92"/>
                    <a:gd name="T59" fmla="*/ 1 h 92"/>
                    <a:gd name="T60" fmla="*/ 63 w 92"/>
                    <a:gd name="T61" fmla="*/ 3 h 92"/>
                    <a:gd name="T62" fmla="*/ 71 w 92"/>
                    <a:gd name="T63" fmla="*/ 7 h 92"/>
                    <a:gd name="T64" fmla="*/ 78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8" y="78"/>
                      </a:lnTo>
                      <a:lnTo>
                        <a:pt x="71" y="84"/>
                      </a:lnTo>
                      <a:lnTo>
                        <a:pt x="63" y="88"/>
                      </a:lnTo>
                      <a:lnTo>
                        <a:pt x="55" y="92"/>
                      </a:lnTo>
                      <a:lnTo>
                        <a:pt x="46" y="92"/>
                      </a:lnTo>
                      <a:lnTo>
                        <a:pt x="36" y="92"/>
                      </a:lnTo>
                      <a:lnTo>
                        <a:pt x="28" y="88"/>
                      </a:lnTo>
                      <a:lnTo>
                        <a:pt x="21" y="84"/>
                      </a:lnTo>
                      <a:lnTo>
                        <a:pt x="13" y="78"/>
                      </a:lnTo>
                      <a:lnTo>
                        <a:pt x="7" y="71"/>
                      </a:lnTo>
                      <a:lnTo>
                        <a:pt x="3" y="63"/>
                      </a:lnTo>
                      <a:lnTo>
                        <a:pt x="1" y="55"/>
                      </a:lnTo>
                      <a:lnTo>
                        <a:pt x="0" y="49"/>
                      </a:lnTo>
                      <a:lnTo>
                        <a:pt x="0" y="46"/>
                      </a:lnTo>
                      <a:lnTo>
                        <a:pt x="0" y="42"/>
                      </a:lnTo>
                      <a:lnTo>
                        <a:pt x="1" y="36"/>
                      </a:lnTo>
                      <a:lnTo>
                        <a:pt x="3" y="28"/>
                      </a:lnTo>
                      <a:lnTo>
                        <a:pt x="7" y="21"/>
                      </a:lnTo>
                      <a:lnTo>
                        <a:pt x="13" y="13"/>
                      </a:lnTo>
                      <a:lnTo>
                        <a:pt x="21" y="7"/>
                      </a:lnTo>
                      <a:lnTo>
                        <a:pt x="28" y="3"/>
                      </a:lnTo>
                      <a:lnTo>
                        <a:pt x="36" y="1"/>
                      </a:lnTo>
                      <a:lnTo>
                        <a:pt x="42" y="0"/>
                      </a:lnTo>
                      <a:lnTo>
                        <a:pt x="46" y="0"/>
                      </a:lnTo>
                      <a:lnTo>
                        <a:pt x="49" y="0"/>
                      </a:lnTo>
                      <a:lnTo>
                        <a:pt x="55" y="1"/>
                      </a:lnTo>
                      <a:lnTo>
                        <a:pt x="63" y="3"/>
                      </a:lnTo>
                      <a:lnTo>
                        <a:pt x="71" y="7"/>
                      </a:lnTo>
                      <a:lnTo>
                        <a:pt x="78" y="13"/>
                      </a:lnTo>
                      <a:lnTo>
                        <a:pt x="84" y="21"/>
                      </a:lnTo>
                      <a:lnTo>
                        <a:pt x="88"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5" name="Freeform 329"/>
                <p:cNvSpPr>
                  <a:spLocks/>
                </p:cNvSpPr>
                <p:nvPr/>
              </p:nvSpPr>
              <p:spPr bwMode="auto">
                <a:xfrm>
                  <a:off x="2447926" y="6916738"/>
                  <a:ext cx="73025" cy="73025"/>
                </a:xfrm>
                <a:custGeom>
                  <a:avLst/>
                  <a:gdLst>
                    <a:gd name="T0" fmla="*/ 92 w 92"/>
                    <a:gd name="T1" fmla="*/ 46 h 92"/>
                    <a:gd name="T2" fmla="*/ 92 w 92"/>
                    <a:gd name="T3" fmla="*/ 55 h 92"/>
                    <a:gd name="T4" fmla="*/ 88 w 92"/>
                    <a:gd name="T5" fmla="*/ 63 h 92"/>
                    <a:gd name="T6" fmla="*/ 84 w 92"/>
                    <a:gd name="T7" fmla="*/ 71 h 92"/>
                    <a:gd name="T8" fmla="*/ 78 w 92"/>
                    <a:gd name="T9" fmla="*/ 78 h 92"/>
                    <a:gd name="T10" fmla="*/ 71 w 92"/>
                    <a:gd name="T11" fmla="*/ 84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4 h 92"/>
                    <a:gd name="T24" fmla="*/ 13 w 92"/>
                    <a:gd name="T25" fmla="*/ 78 h 92"/>
                    <a:gd name="T26" fmla="*/ 7 w 92"/>
                    <a:gd name="T27" fmla="*/ 71 h 92"/>
                    <a:gd name="T28" fmla="*/ 3 w 92"/>
                    <a:gd name="T29" fmla="*/ 63 h 92"/>
                    <a:gd name="T30" fmla="*/ 1 w 92"/>
                    <a:gd name="T31" fmla="*/ 55 h 92"/>
                    <a:gd name="T32" fmla="*/ 0 w 92"/>
                    <a:gd name="T33" fmla="*/ 49 h 92"/>
                    <a:gd name="T34" fmla="*/ 0 w 92"/>
                    <a:gd name="T35" fmla="*/ 46 h 92"/>
                    <a:gd name="T36" fmla="*/ 0 w 92"/>
                    <a:gd name="T37" fmla="*/ 42 h 92"/>
                    <a:gd name="T38" fmla="*/ 1 w 92"/>
                    <a:gd name="T39" fmla="*/ 36 h 92"/>
                    <a:gd name="T40" fmla="*/ 3 w 92"/>
                    <a:gd name="T41" fmla="*/ 28 h 92"/>
                    <a:gd name="T42" fmla="*/ 7 w 92"/>
                    <a:gd name="T43" fmla="*/ 21 h 92"/>
                    <a:gd name="T44" fmla="*/ 13 w 92"/>
                    <a:gd name="T45" fmla="*/ 13 h 92"/>
                    <a:gd name="T46" fmla="*/ 21 w 92"/>
                    <a:gd name="T47" fmla="*/ 7 h 92"/>
                    <a:gd name="T48" fmla="*/ 28 w 92"/>
                    <a:gd name="T49" fmla="*/ 3 h 92"/>
                    <a:gd name="T50" fmla="*/ 36 w 92"/>
                    <a:gd name="T51" fmla="*/ 1 h 92"/>
                    <a:gd name="T52" fmla="*/ 42 w 92"/>
                    <a:gd name="T53" fmla="*/ 0 h 92"/>
                    <a:gd name="T54" fmla="*/ 46 w 92"/>
                    <a:gd name="T55" fmla="*/ 0 h 92"/>
                    <a:gd name="T56" fmla="*/ 49 w 92"/>
                    <a:gd name="T57" fmla="*/ 0 h 92"/>
                    <a:gd name="T58" fmla="*/ 55 w 92"/>
                    <a:gd name="T59" fmla="*/ 1 h 92"/>
                    <a:gd name="T60" fmla="*/ 63 w 92"/>
                    <a:gd name="T61" fmla="*/ 3 h 92"/>
                    <a:gd name="T62" fmla="*/ 71 w 92"/>
                    <a:gd name="T63" fmla="*/ 7 h 92"/>
                    <a:gd name="T64" fmla="*/ 78 w 92"/>
                    <a:gd name="T65" fmla="*/ 13 h 92"/>
                    <a:gd name="T66" fmla="*/ 84 w 92"/>
                    <a:gd name="T67" fmla="*/ 21 h 92"/>
                    <a:gd name="T68" fmla="*/ 88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8" y="63"/>
                      </a:lnTo>
                      <a:lnTo>
                        <a:pt x="84" y="71"/>
                      </a:lnTo>
                      <a:lnTo>
                        <a:pt x="78" y="78"/>
                      </a:lnTo>
                      <a:lnTo>
                        <a:pt x="71" y="84"/>
                      </a:lnTo>
                      <a:lnTo>
                        <a:pt x="63" y="88"/>
                      </a:lnTo>
                      <a:lnTo>
                        <a:pt x="55" y="92"/>
                      </a:lnTo>
                      <a:lnTo>
                        <a:pt x="46" y="92"/>
                      </a:lnTo>
                      <a:lnTo>
                        <a:pt x="36" y="92"/>
                      </a:lnTo>
                      <a:lnTo>
                        <a:pt x="28" y="88"/>
                      </a:lnTo>
                      <a:lnTo>
                        <a:pt x="21" y="84"/>
                      </a:lnTo>
                      <a:lnTo>
                        <a:pt x="13" y="78"/>
                      </a:lnTo>
                      <a:lnTo>
                        <a:pt x="7" y="71"/>
                      </a:lnTo>
                      <a:lnTo>
                        <a:pt x="3" y="63"/>
                      </a:lnTo>
                      <a:lnTo>
                        <a:pt x="1" y="55"/>
                      </a:lnTo>
                      <a:lnTo>
                        <a:pt x="0" y="49"/>
                      </a:lnTo>
                      <a:lnTo>
                        <a:pt x="0" y="46"/>
                      </a:lnTo>
                      <a:lnTo>
                        <a:pt x="0" y="42"/>
                      </a:lnTo>
                      <a:lnTo>
                        <a:pt x="1" y="36"/>
                      </a:lnTo>
                      <a:lnTo>
                        <a:pt x="3" y="28"/>
                      </a:lnTo>
                      <a:lnTo>
                        <a:pt x="7" y="21"/>
                      </a:lnTo>
                      <a:lnTo>
                        <a:pt x="13" y="13"/>
                      </a:lnTo>
                      <a:lnTo>
                        <a:pt x="21" y="7"/>
                      </a:lnTo>
                      <a:lnTo>
                        <a:pt x="28" y="3"/>
                      </a:lnTo>
                      <a:lnTo>
                        <a:pt x="36" y="1"/>
                      </a:lnTo>
                      <a:lnTo>
                        <a:pt x="42" y="0"/>
                      </a:lnTo>
                      <a:lnTo>
                        <a:pt x="46" y="0"/>
                      </a:lnTo>
                      <a:lnTo>
                        <a:pt x="49" y="0"/>
                      </a:lnTo>
                      <a:lnTo>
                        <a:pt x="55" y="1"/>
                      </a:lnTo>
                      <a:lnTo>
                        <a:pt x="63" y="3"/>
                      </a:lnTo>
                      <a:lnTo>
                        <a:pt x="71" y="7"/>
                      </a:lnTo>
                      <a:lnTo>
                        <a:pt x="78" y="13"/>
                      </a:lnTo>
                      <a:lnTo>
                        <a:pt x="84" y="21"/>
                      </a:lnTo>
                      <a:lnTo>
                        <a:pt x="88"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6" name="Freeform 330"/>
                <p:cNvSpPr>
                  <a:spLocks/>
                </p:cNvSpPr>
                <p:nvPr/>
              </p:nvSpPr>
              <p:spPr bwMode="auto">
                <a:xfrm>
                  <a:off x="2338388" y="6594475"/>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2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2" y="0"/>
                      </a:lnTo>
                      <a:lnTo>
                        <a:pt x="46" y="0"/>
                      </a:lnTo>
                      <a:lnTo>
                        <a:pt x="50" y="0"/>
                      </a:lnTo>
                      <a:lnTo>
                        <a:pt x="56" y="1"/>
                      </a:lnTo>
                      <a:lnTo>
                        <a:pt x="64" y="3"/>
                      </a:lnTo>
                      <a:lnTo>
                        <a:pt x="71" y="7"/>
                      </a:lnTo>
                      <a:lnTo>
                        <a:pt x="79" y="13"/>
                      </a:lnTo>
                      <a:lnTo>
                        <a:pt x="85" y="21"/>
                      </a:lnTo>
                      <a:lnTo>
                        <a:pt x="89"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7" name="Freeform 331"/>
                <p:cNvSpPr>
                  <a:spLocks/>
                </p:cNvSpPr>
                <p:nvPr/>
              </p:nvSpPr>
              <p:spPr bwMode="auto">
                <a:xfrm>
                  <a:off x="2338388" y="6594475"/>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2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2" y="0"/>
                      </a:lnTo>
                      <a:lnTo>
                        <a:pt x="46" y="0"/>
                      </a:lnTo>
                      <a:lnTo>
                        <a:pt x="50" y="0"/>
                      </a:lnTo>
                      <a:lnTo>
                        <a:pt x="56" y="1"/>
                      </a:lnTo>
                      <a:lnTo>
                        <a:pt x="64" y="3"/>
                      </a:lnTo>
                      <a:lnTo>
                        <a:pt x="71" y="7"/>
                      </a:lnTo>
                      <a:lnTo>
                        <a:pt x="79" y="13"/>
                      </a:lnTo>
                      <a:lnTo>
                        <a:pt x="85" y="21"/>
                      </a:lnTo>
                      <a:lnTo>
                        <a:pt x="89"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8" name="Freeform 332"/>
                <p:cNvSpPr>
                  <a:spLocks/>
                </p:cNvSpPr>
                <p:nvPr/>
              </p:nvSpPr>
              <p:spPr bwMode="auto">
                <a:xfrm>
                  <a:off x="2338388" y="6386513"/>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2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2" y="0"/>
                      </a:lnTo>
                      <a:lnTo>
                        <a:pt x="46" y="0"/>
                      </a:lnTo>
                      <a:lnTo>
                        <a:pt x="50" y="0"/>
                      </a:lnTo>
                      <a:lnTo>
                        <a:pt x="56" y="1"/>
                      </a:lnTo>
                      <a:lnTo>
                        <a:pt x="64" y="3"/>
                      </a:lnTo>
                      <a:lnTo>
                        <a:pt x="71" y="7"/>
                      </a:lnTo>
                      <a:lnTo>
                        <a:pt x="79" y="13"/>
                      </a:lnTo>
                      <a:lnTo>
                        <a:pt x="85" y="21"/>
                      </a:lnTo>
                      <a:lnTo>
                        <a:pt x="89"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39" name="Freeform 333"/>
                <p:cNvSpPr>
                  <a:spLocks/>
                </p:cNvSpPr>
                <p:nvPr/>
              </p:nvSpPr>
              <p:spPr bwMode="auto">
                <a:xfrm>
                  <a:off x="2338388" y="6386513"/>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2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2" y="0"/>
                      </a:lnTo>
                      <a:lnTo>
                        <a:pt x="46" y="0"/>
                      </a:lnTo>
                      <a:lnTo>
                        <a:pt x="50" y="0"/>
                      </a:lnTo>
                      <a:lnTo>
                        <a:pt x="56" y="1"/>
                      </a:lnTo>
                      <a:lnTo>
                        <a:pt x="64" y="3"/>
                      </a:lnTo>
                      <a:lnTo>
                        <a:pt x="71" y="7"/>
                      </a:lnTo>
                      <a:lnTo>
                        <a:pt x="79" y="13"/>
                      </a:lnTo>
                      <a:lnTo>
                        <a:pt x="85" y="21"/>
                      </a:lnTo>
                      <a:lnTo>
                        <a:pt x="89"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0" name="Freeform 334"/>
                <p:cNvSpPr>
                  <a:spLocks/>
                </p:cNvSpPr>
                <p:nvPr/>
              </p:nvSpPr>
              <p:spPr bwMode="auto">
                <a:xfrm>
                  <a:off x="2447926" y="6351588"/>
                  <a:ext cx="73025" cy="73025"/>
                </a:xfrm>
                <a:custGeom>
                  <a:avLst/>
                  <a:gdLst>
                    <a:gd name="T0" fmla="*/ 92 w 92"/>
                    <a:gd name="T1" fmla="*/ 46 h 93"/>
                    <a:gd name="T2" fmla="*/ 92 w 92"/>
                    <a:gd name="T3" fmla="*/ 56 h 93"/>
                    <a:gd name="T4" fmla="*/ 88 w 92"/>
                    <a:gd name="T5" fmla="*/ 64 h 93"/>
                    <a:gd name="T6" fmla="*/ 84 w 92"/>
                    <a:gd name="T7" fmla="*/ 71 h 93"/>
                    <a:gd name="T8" fmla="*/ 78 w 92"/>
                    <a:gd name="T9" fmla="*/ 79 h 93"/>
                    <a:gd name="T10" fmla="*/ 71 w 92"/>
                    <a:gd name="T11" fmla="*/ 85 h 93"/>
                    <a:gd name="T12" fmla="*/ 63 w 92"/>
                    <a:gd name="T13" fmla="*/ 89 h 93"/>
                    <a:gd name="T14" fmla="*/ 55 w 92"/>
                    <a:gd name="T15" fmla="*/ 93 h 93"/>
                    <a:gd name="T16" fmla="*/ 46 w 92"/>
                    <a:gd name="T17" fmla="*/ 93 h 93"/>
                    <a:gd name="T18" fmla="*/ 36 w 92"/>
                    <a:gd name="T19" fmla="*/ 93 h 93"/>
                    <a:gd name="T20" fmla="*/ 28 w 92"/>
                    <a:gd name="T21" fmla="*/ 89 h 93"/>
                    <a:gd name="T22" fmla="*/ 21 w 92"/>
                    <a:gd name="T23" fmla="*/ 85 h 93"/>
                    <a:gd name="T24" fmla="*/ 13 w 92"/>
                    <a:gd name="T25" fmla="*/ 79 h 93"/>
                    <a:gd name="T26" fmla="*/ 7 w 92"/>
                    <a:gd name="T27" fmla="*/ 71 h 93"/>
                    <a:gd name="T28" fmla="*/ 3 w 92"/>
                    <a:gd name="T29" fmla="*/ 64 h 93"/>
                    <a:gd name="T30" fmla="*/ 1 w 92"/>
                    <a:gd name="T31" fmla="*/ 56 h 93"/>
                    <a:gd name="T32" fmla="*/ 0 w 92"/>
                    <a:gd name="T33" fmla="*/ 50 h 93"/>
                    <a:gd name="T34" fmla="*/ 0 w 92"/>
                    <a:gd name="T35" fmla="*/ 46 h 93"/>
                    <a:gd name="T36" fmla="*/ 0 w 92"/>
                    <a:gd name="T37" fmla="*/ 43 h 93"/>
                    <a:gd name="T38" fmla="*/ 1 w 92"/>
                    <a:gd name="T39" fmla="*/ 37 h 93"/>
                    <a:gd name="T40" fmla="*/ 3 w 92"/>
                    <a:gd name="T41" fmla="*/ 29 h 93"/>
                    <a:gd name="T42" fmla="*/ 7 w 92"/>
                    <a:gd name="T43" fmla="*/ 22 h 93"/>
                    <a:gd name="T44" fmla="*/ 13 w 92"/>
                    <a:gd name="T45" fmla="*/ 14 h 93"/>
                    <a:gd name="T46" fmla="*/ 21 w 92"/>
                    <a:gd name="T47" fmla="*/ 8 h 93"/>
                    <a:gd name="T48" fmla="*/ 28 w 92"/>
                    <a:gd name="T49" fmla="*/ 4 h 93"/>
                    <a:gd name="T50" fmla="*/ 36 w 92"/>
                    <a:gd name="T51" fmla="*/ 2 h 93"/>
                    <a:gd name="T52" fmla="*/ 42 w 92"/>
                    <a:gd name="T53" fmla="*/ 0 h 93"/>
                    <a:gd name="T54" fmla="*/ 46 w 92"/>
                    <a:gd name="T55" fmla="*/ 0 h 93"/>
                    <a:gd name="T56" fmla="*/ 49 w 92"/>
                    <a:gd name="T57" fmla="*/ 0 h 93"/>
                    <a:gd name="T58" fmla="*/ 55 w 92"/>
                    <a:gd name="T59" fmla="*/ 2 h 93"/>
                    <a:gd name="T60" fmla="*/ 63 w 92"/>
                    <a:gd name="T61" fmla="*/ 4 h 93"/>
                    <a:gd name="T62" fmla="*/ 71 w 92"/>
                    <a:gd name="T63" fmla="*/ 8 h 93"/>
                    <a:gd name="T64" fmla="*/ 78 w 92"/>
                    <a:gd name="T65" fmla="*/ 14 h 93"/>
                    <a:gd name="T66" fmla="*/ 84 w 92"/>
                    <a:gd name="T67" fmla="*/ 22 h 93"/>
                    <a:gd name="T68" fmla="*/ 88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8" y="64"/>
                      </a:lnTo>
                      <a:lnTo>
                        <a:pt x="84" y="71"/>
                      </a:lnTo>
                      <a:lnTo>
                        <a:pt x="78" y="79"/>
                      </a:lnTo>
                      <a:lnTo>
                        <a:pt x="71" y="85"/>
                      </a:lnTo>
                      <a:lnTo>
                        <a:pt x="63" y="89"/>
                      </a:lnTo>
                      <a:lnTo>
                        <a:pt x="55" y="93"/>
                      </a:lnTo>
                      <a:lnTo>
                        <a:pt x="46" y="93"/>
                      </a:lnTo>
                      <a:lnTo>
                        <a:pt x="36" y="93"/>
                      </a:lnTo>
                      <a:lnTo>
                        <a:pt x="28" y="89"/>
                      </a:lnTo>
                      <a:lnTo>
                        <a:pt x="21" y="85"/>
                      </a:lnTo>
                      <a:lnTo>
                        <a:pt x="13" y="79"/>
                      </a:lnTo>
                      <a:lnTo>
                        <a:pt x="7" y="71"/>
                      </a:lnTo>
                      <a:lnTo>
                        <a:pt x="3" y="64"/>
                      </a:lnTo>
                      <a:lnTo>
                        <a:pt x="1" y="56"/>
                      </a:lnTo>
                      <a:lnTo>
                        <a:pt x="0" y="50"/>
                      </a:lnTo>
                      <a:lnTo>
                        <a:pt x="0" y="46"/>
                      </a:lnTo>
                      <a:lnTo>
                        <a:pt x="0" y="43"/>
                      </a:lnTo>
                      <a:lnTo>
                        <a:pt x="1" y="37"/>
                      </a:lnTo>
                      <a:lnTo>
                        <a:pt x="3" y="29"/>
                      </a:lnTo>
                      <a:lnTo>
                        <a:pt x="7" y="22"/>
                      </a:lnTo>
                      <a:lnTo>
                        <a:pt x="13" y="14"/>
                      </a:lnTo>
                      <a:lnTo>
                        <a:pt x="21" y="8"/>
                      </a:lnTo>
                      <a:lnTo>
                        <a:pt x="28" y="4"/>
                      </a:lnTo>
                      <a:lnTo>
                        <a:pt x="36" y="2"/>
                      </a:lnTo>
                      <a:lnTo>
                        <a:pt x="42" y="0"/>
                      </a:lnTo>
                      <a:lnTo>
                        <a:pt x="46" y="0"/>
                      </a:lnTo>
                      <a:lnTo>
                        <a:pt x="49" y="0"/>
                      </a:lnTo>
                      <a:lnTo>
                        <a:pt x="55" y="2"/>
                      </a:lnTo>
                      <a:lnTo>
                        <a:pt x="63" y="4"/>
                      </a:lnTo>
                      <a:lnTo>
                        <a:pt x="71" y="8"/>
                      </a:lnTo>
                      <a:lnTo>
                        <a:pt x="78" y="14"/>
                      </a:lnTo>
                      <a:lnTo>
                        <a:pt x="84" y="22"/>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1" name="Freeform 335"/>
                <p:cNvSpPr>
                  <a:spLocks/>
                </p:cNvSpPr>
                <p:nvPr/>
              </p:nvSpPr>
              <p:spPr bwMode="auto">
                <a:xfrm>
                  <a:off x="2447926" y="6351588"/>
                  <a:ext cx="73025" cy="73025"/>
                </a:xfrm>
                <a:custGeom>
                  <a:avLst/>
                  <a:gdLst>
                    <a:gd name="T0" fmla="*/ 92 w 92"/>
                    <a:gd name="T1" fmla="*/ 46 h 93"/>
                    <a:gd name="T2" fmla="*/ 92 w 92"/>
                    <a:gd name="T3" fmla="*/ 56 h 93"/>
                    <a:gd name="T4" fmla="*/ 88 w 92"/>
                    <a:gd name="T5" fmla="*/ 64 h 93"/>
                    <a:gd name="T6" fmla="*/ 84 w 92"/>
                    <a:gd name="T7" fmla="*/ 71 h 93"/>
                    <a:gd name="T8" fmla="*/ 78 w 92"/>
                    <a:gd name="T9" fmla="*/ 79 h 93"/>
                    <a:gd name="T10" fmla="*/ 71 w 92"/>
                    <a:gd name="T11" fmla="*/ 85 h 93"/>
                    <a:gd name="T12" fmla="*/ 63 w 92"/>
                    <a:gd name="T13" fmla="*/ 89 h 93"/>
                    <a:gd name="T14" fmla="*/ 55 w 92"/>
                    <a:gd name="T15" fmla="*/ 93 h 93"/>
                    <a:gd name="T16" fmla="*/ 46 w 92"/>
                    <a:gd name="T17" fmla="*/ 93 h 93"/>
                    <a:gd name="T18" fmla="*/ 36 w 92"/>
                    <a:gd name="T19" fmla="*/ 93 h 93"/>
                    <a:gd name="T20" fmla="*/ 28 w 92"/>
                    <a:gd name="T21" fmla="*/ 89 h 93"/>
                    <a:gd name="T22" fmla="*/ 21 w 92"/>
                    <a:gd name="T23" fmla="*/ 85 h 93"/>
                    <a:gd name="T24" fmla="*/ 13 w 92"/>
                    <a:gd name="T25" fmla="*/ 79 h 93"/>
                    <a:gd name="T26" fmla="*/ 7 w 92"/>
                    <a:gd name="T27" fmla="*/ 71 h 93"/>
                    <a:gd name="T28" fmla="*/ 3 w 92"/>
                    <a:gd name="T29" fmla="*/ 64 h 93"/>
                    <a:gd name="T30" fmla="*/ 1 w 92"/>
                    <a:gd name="T31" fmla="*/ 56 h 93"/>
                    <a:gd name="T32" fmla="*/ 0 w 92"/>
                    <a:gd name="T33" fmla="*/ 50 h 93"/>
                    <a:gd name="T34" fmla="*/ 0 w 92"/>
                    <a:gd name="T35" fmla="*/ 46 h 93"/>
                    <a:gd name="T36" fmla="*/ 0 w 92"/>
                    <a:gd name="T37" fmla="*/ 43 h 93"/>
                    <a:gd name="T38" fmla="*/ 1 w 92"/>
                    <a:gd name="T39" fmla="*/ 37 h 93"/>
                    <a:gd name="T40" fmla="*/ 3 w 92"/>
                    <a:gd name="T41" fmla="*/ 29 h 93"/>
                    <a:gd name="T42" fmla="*/ 7 w 92"/>
                    <a:gd name="T43" fmla="*/ 22 h 93"/>
                    <a:gd name="T44" fmla="*/ 13 w 92"/>
                    <a:gd name="T45" fmla="*/ 14 h 93"/>
                    <a:gd name="T46" fmla="*/ 21 w 92"/>
                    <a:gd name="T47" fmla="*/ 8 h 93"/>
                    <a:gd name="T48" fmla="*/ 28 w 92"/>
                    <a:gd name="T49" fmla="*/ 4 h 93"/>
                    <a:gd name="T50" fmla="*/ 36 w 92"/>
                    <a:gd name="T51" fmla="*/ 2 h 93"/>
                    <a:gd name="T52" fmla="*/ 42 w 92"/>
                    <a:gd name="T53" fmla="*/ 0 h 93"/>
                    <a:gd name="T54" fmla="*/ 46 w 92"/>
                    <a:gd name="T55" fmla="*/ 0 h 93"/>
                    <a:gd name="T56" fmla="*/ 49 w 92"/>
                    <a:gd name="T57" fmla="*/ 0 h 93"/>
                    <a:gd name="T58" fmla="*/ 55 w 92"/>
                    <a:gd name="T59" fmla="*/ 2 h 93"/>
                    <a:gd name="T60" fmla="*/ 63 w 92"/>
                    <a:gd name="T61" fmla="*/ 4 h 93"/>
                    <a:gd name="T62" fmla="*/ 71 w 92"/>
                    <a:gd name="T63" fmla="*/ 8 h 93"/>
                    <a:gd name="T64" fmla="*/ 78 w 92"/>
                    <a:gd name="T65" fmla="*/ 14 h 93"/>
                    <a:gd name="T66" fmla="*/ 84 w 92"/>
                    <a:gd name="T67" fmla="*/ 22 h 93"/>
                    <a:gd name="T68" fmla="*/ 88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8" y="64"/>
                      </a:lnTo>
                      <a:lnTo>
                        <a:pt x="84" y="71"/>
                      </a:lnTo>
                      <a:lnTo>
                        <a:pt x="78" y="79"/>
                      </a:lnTo>
                      <a:lnTo>
                        <a:pt x="71" y="85"/>
                      </a:lnTo>
                      <a:lnTo>
                        <a:pt x="63" y="89"/>
                      </a:lnTo>
                      <a:lnTo>
                        <a:pt x="55" y="93"/>
                      </a:lnTo>
                      <a:lnTo>
                        <a:pt x="46" y="93"/>
                      </a:lnTo>
                      <a:lnTo>
                        <a:pt x="36" y="93"/>
                      </a:lnTo>
                      <a:lnTo>
                        <a:pt x="28" y="89"/>
                      </a:lnTo>
                      <a:lnTo>
                        <a:pt x="21" y="85"/>
                      </a:lnTo>
                      <a:lnTo>
                        <a:pt x="13" y="79"/>
                      </a:lnTo>
                      <a:lnTo>
                        <a:pt x="7" y="71"/>
                      </a:lnTo>
                      <a:lnTo>
                        <a:pt x="3" y="64"/>
                      </a:lnTo>
                      <a:lnTo>
                        <a:pt x="1" y="56"/>
                      </a:lnTo>
                      <a:lnTo>
                        <a:pt x="0" y="50"/>
                      </a:lnTo>
                      <a:lnTo>
                        <a:pt x="0" y="46"/>
                      </a:lnTo>
                      <a:lnTo>
                        <a:pt x="0" y="43"/>
                      </a:lnTo>
                      <a:lnTo>
                        <a:pt x="1" y="37"/>
                      </a:lnTo>
                      <a:lnTo>
                        <a:pt x="3" y="29"/>
                      </a:lnTo>
                      <a:lnTo>
                        <a:pt x="7" y="22"/>
                      </a:lnTo>
                      <a:lnTo>
                        <a:pt x="13" y="14"/>
                      </a:lnTo>
                      <a:lnTo>
                        <a:pt x="21" y="8"/>
                      </a:lnTo>
                      <a:lnTo>
                        <a:pt x="28" y="4"/>
                      </a:lnTo>
                      <a:lnTo>
                        <a:pt x="36" y="2"/>
                      </a:lnTo>
                      <a:lnTo>
                        <a:pt x="42" y="0"/>
                      </a:lnTo>
                      <a:lnTo>
                        <a:pt x="46" y="0"/>
                      </a:lnTo>
                      <a:lnTo>
                        <a:pt x="49" y="0"/>
                      </a:lnTo>
                      <a:lnTo>
                        <a:pt x="55" y="2"/>
                      </a:lnTo>
                      <a:lnTo>
                        <a:pt x="63" y="4"/>
                      </a:lnTo>
                      <a:lnTo>
                        <a:pt x="71" y="8"/>
                      </a:lnTo>
                      <a:lnTo>
                        <a:pt x="78" y="14"/>
                      </a:lnTo>
                      <a:lnTo>
                        <a:pt x="84" y="22"/>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2" name="Freeform 336"/>
                <p:cNvSpPr>
                  <a:spLocks/>
                </p:cNvSpPr>
                <p:nvPr/>
              </p:nvSpPr>
              <p:spPr bwMode="auto">
                <a:xfrm>
                  <a:off x="2338388" y="6962775"/>
                  <a:ext cx="73025" cy="73025"/>
                </a:xfrm>
                <a:custGeom>
                  <a:avLst/>
                  <a:gdLst>
                    <a:gd name="T0" fmla="*/ 92 w 92"/>
                    <a:gd name="T1" fmla="*/ 46 h 92"/>
                    <a:gd name="T2" fmla="*/ 92 w 92"/>
                    <a:gd name="T3" fmla="*/ 56 h 92"/>
                    <a:gd name="T4" fmla="*/ 89 w 92"/>
                    <a:gd name="T5" fmla="*/ 64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4 h 92"/>
                    <a:gd name="T66" fmla="*/ 85 w 92"/>
                    <a:gd name="T67" fmla="*/ 21 h 92"/>
                    <a:gd name="T68" fmla="*/ 89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9" y="64"/>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4"/>
                      </a:lnTo>
                      <a:lnTo>
                        <a:pt x="2" y="56"/>
                      </a:lnTo>
                      <a:lnTo>
                        <a:pt x="0" y="50"/>
                      </a:lnTo>
                      <a:lnTo>
                        <a:pt x="0" y="46"/>
                      </a:lnTo>
                      <a:lnTo>
                        <a:pt x="0" y="42"/>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3" name="Freeform 337"/>
                <p:cNvSpPr>
                  <a:spLocks/>
                </p:cNvSpPr>
                <p:nvPr/>
              </p:nvSpPr>
              <p:spPr bwMode="auto">
                <a:xfrm>
                  <a:off x="2338388" y="6962775"/>
                  <a:ext cx="73025" cy="73025"/>
                </a:xfrm>
                <a:custGeom>
                  <a:avLst/>
                  <a:gdLst>
                    <a:gd name="T0" fmla="*/ 92 w 92"/>
                    <a:gd name="T1" fmla="*/ 46 h 92"/>
                    <a:gd name="T2" fmla="*/ 92 w 92"/>
                    <a:gd name="T3" fmla="*/ 56 h 92"/>
                    <a:gd name="T4" fmla="*/ 89 w 92"/>
                    <a:gd name="T5" fmla="*/ 64 h 92"/>
                    <a:gd name="T6" fmla="*/ 85 w 92"/>
                    <a:gd name="T7" fmla="*/ 71 h 92"/>
                    <a:gd name="T8" fmla="*/ 79 w 92"/>
                    <a:gd name="T9" fmla="*/ 79 h 92"/>
                    <a:gd name="T10" fmla="*/ 71 w 92"/>
                    <a:gd name="T11" fmla="*/ 85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5 h 92"/>
                    <a:gd name="T24" fmla="*/ 14 w 92"/>
                    <a:gd name="T25" fmla="*/ 79 h 92"/>
                    <a:gd name="T26" fmla="*/ 8 w 92"/>
                    <a:gd name="T27" fmla="*/ 71 h 92"/>
                    <a:gd name="T28" fmla="*/ 4 w 92"/>
                    <a:gd name="T29" fmla="*/ 64 h 92"/>
                    <a:gd name="T30" fmla="*/ 2 w 92"/>
                    <a:gd name="T31" fmla="*/ 56 h 92"/>
                    <a:gd name="T32" fmla="*/ 0 w 92"/>
                    <a:gd name="T33" fmla="*/ 50 h 92"/>
                    <a:gd name="T34" fmla="*/ 0 w 92"/>
                    <a:gd name="T35" fmla="*/ 46 h 92"/>
                    <a:gd name="T36" fmla="*/ 0 w 92"/>
                    <a:gd name="T37" fmla="*/ 42 h 92"/>
                    <a:gd name="T38" fmla="*/ 2 w 92"/>
                    <a:gd name="T39" fmla="*/ 37 h 92"/>
                    <a:gd name="T40" fmla="*/ 4 w 92"/>
                    <a:gd name="T41" fmla="*/ 29 h 92"/>
                    <a:gd name="T42" fmla="*/ 8 w 92"/>
                    <a:gd name="T43" fmla="*/ 21 h 92"/>
                    <a:gd name="T44" fmla="*/ 14 w 92"/>
                    <a:gd name="T45" fmla="*/ 14 h 92"/>
                    <a:gd name="T46" fmla="*/ 21 w 92"/>
                    <a:gd name="T47" fmla="*/ 8 h 92"/>
                    <a:gd name="T48" fmla="*/ 29 w 92"/>
                    <a:gd name="T49" fmla="*/ 4 h 92"/>
                    <a:gd name="T50" fmla="*/ 37 w 92"/>
                    <a:gd name="T51" fmla="*/ 2 h 92"/>
                    <a:gd name="T52" fmla="*/ 42 w 92"/>
                    <a:gd name="T53" fmla="*/ 0 h 92"/>
                    <a:gd name="T54" fmla="*/ 46 w 92"/>
                    <a:gd name="T55" fmla="*/ 0 h 92"/>
                    <a:gd name="T56" fmla="*/ 50 w 92"/>
                    <a:gd name="T57" fmla="*/ 0 h 92"/>
                    <a:gd name="T58" fmla="*/ 56 w 92"/>
                    <a:gd name="T59" fmla="*/ 2 h 92"/>
                    <a:gd name="T60" fmla="*/ 64 w 92"/>
                    <a:gd name="T61" fmla="*/ 4 h 92"/>
                    <a:gd name="T62" fmla="*/ 71 w 92"/>
                    <a:gd name="T63" fmla="*/ 8 h 92"/>
                    <a:gd name="T64" fmla="*/ 79 w 92"/>
                    <a:gd name="T65" fmla="*/ 14 h 92"/>
                    <a:gd name="T66" fmla="*/ 85 w 92"/>
                    <a:gd name="T67" fmla="*/ 21 h 92"/>
                    <a:gd name="T68" fmla="*/ 89 w 92"/>
                    <a:gd name="T69" fmla="*/ 29 h 92"/>
                    <a:gd name="T70" fmla="*/ 92 w 92"/>
                    <a:gd name="T71" fmla="*/ 37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9" y="64"/>
                      </a:lnTo>
                      <a:lnTo>
                        <a:pt x="85" y="71"/>
                      </a:lnTo>
                      <a:lnTo>
                        <a:pt x="79" y="79"/>
                      </a:lnTo>
                      <a:lnTo>
                        <a:pt x="71" y="85"/>
                      </a:lnTo>
                      <a:lnTo>
                        <a:pt x="64" y="88"/>
                      </a:lnTo>
                      <a:lnTo>
                        <a:pt x="56" y="92"/>
                      </a:lnTo>
                      <a:lnTo>
                        <a:pt x="46" y="92"/>
                      </a:lnTo>
                      <a:lnTo>
                        <a:pt x="37" y="92"/>
                      </a:lnTo>
                      <a:lnTo>
                        <a:pt x="29" y="88"/>
                      </a:lnTo>
                      <a:lnTo>
                        <a:pt x="21" y="85"/>
                      </a:lnTo>
                      <a:lnTo>
                        <a:pt x="14" y="79"/>
                      </a:lnTo>
                      <a:lnTo>
                        <a:pt x="8" y="71"/>
                      </a:lnTo>
                      <a:lnTo>
                        <a:pt x="4" y="64"/>
                      </a:lnTo>
                      <a:lnTo>
                        <a:pt x="2" y="56"/>
                      </a:lnTo>
                      <a:lnTo>
                        <a:pt x="0" y="50"/>
                      </a:lnTo>
                      <a:lnTo>
                        <a:pt x="0" y="46"/>
                      </a:lnTo>
                      <a:lnTo>
                        <a:pt x="0" y="42"/>
                      </a:lnTo>
                      <a:lnTo>
                        <a:pt x="2" y="37"/>
                      </a:lnTo>
                      <a:lnTo>
                        <a:pt x="4" y="29"/>
                      </a:lnTo>
                      <a:lnTo>
                        <a:pt x="8" y="21"/>
                      </a:lnTo>
                      <a:lnTo>
                        <a:pt x="14" y="14"/>
                      </a:lnTo>
                      <a:lnTo>
                        <a:pt x="21" y="8"/>
                      </a:lnTo>
                      <a:lnTo>
                        <a:pt x="29" y="4"/>
                      </a:lnTo>
                      <a:lnTo>
                        <a:pt x="37" y="2"/>
                      </a:lnTo>
                      <a:lnTo>
                        <a:pt x="42" y="0"/>
                      </a:lnTo>
                      <a:lnTo>
                        <a:pt x="46" y="0"/>
                      </a:lnTo>
                      <a:lnTo>
                        <a:pt x="50" y="0"/>
                      </a:lnTo>
                      <a:lnTo>
                        <a:pt x="56" y="2"/>
                      </a:lnTo>
                      <a:lnTo>
                        <a:pt x="64" y="4"/>
                      </a:lnTo>
                      <a:lnTo>
                        <a:pt x="71" y="8"/>
                      </a:lnTo>
                      <a:lnTo>
                        <a:pt x="79" y="14"/>
                      </a:lnTo>
                      <a:lnTo>
                        <a:pt x="85" y="21"/>
                      </a:lnTo>
                      <a:lnTo>
                        <a:pt x="89"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4" name="Freeform 338"/>
                <p:cNvSpPr>
                  <a:spLocks/>
                </p:cNvSpPr>
                <p:nvPr/>
              </p:nvSpPr>
              <p:spPr bwMode="auto">
                <a:xfrm>
                  <a:off x="2447926" y="6635750"/>
                  <a:ext cx="73025" cy="73025"/>
                </a:xfrm>
                <a:custGeom>
                  <a:avLst/>
                  <a:gdLst>
                    <a:gd name="T0" fmla="*/ 92 w 92"/>
                    <a:gd name="T1" fmla="*/ 46 h 93"/>
                    <a:gd name="T2" fmla="*/ 92 w 92"/>
                    <a:gd name="T3" fmla="*/ 56 h 93"/>
                    <a:gd name="T4" fmla="*/ 88 w 92"/>
                    <a:gd name="T5" fmla="*/ 64 h 93"/>
                    <a:gd name="T6" fmla="*/ 84 w 92"/>
                    <a:gd name="T7" fmla="*/ 71 h 93"/>
                    <a:gd name="T8" fmla="*/ 78 w 92"/>
                    <a:gd name="T9" fmla="*/ 79 h 93"/>
                    <a:gd name="T10" fmla="*/ 71 w 92"/>
                    <a:gd name="T11" fmla="*/ 85 h 93"/>
                    <a:gd name="T12" fmla="*/ 63 w 92"/>
                    <a:gd name="T13" fmla="*/ 89 h 93"/>
                    <a:gd name="T14" fmla="*/ 55 w 92"/>
                    <a:gd name="T15" fmla="*/ 93 h 93"/>
                    <a:gd name="T16" fmla="*/ 46 w 92"/>
                    <a:gd name="T17" fmla="*/ 93 h 93"/>
                    <a:gd name="T18" fmla="*/ 36 w 92"/>
                    <a:gd name="T19" fmla="*/ 93 h 93"/>
                    <a:gd name="T20" fmla="*/ 28 w 92"/>
                    <a:gd name="T21" fmla="*/ 89 h 93"/>
                    <a:gd name="T22" fmla="*/ 21 w 92"/>
                    <a:gd name="T23" fmla="*/ 85 h 93"/>
                    <a:gd name="T24" fmla="*/ 13 w 92"/>
                    <a:gd name="T25" fmla="*/ 79 h 93"/>
                    <a:gd name="T26" fmla="*/ 7 w 92"/>
                    <a:gd name="T27" fmla="*/ 71 h 93"/>
                    <a:gd name="T28" fmla="*/ 3 w 92"/>
                    <a:gd name="T29" fmla="*/ 64 h 93"/>
                    <a:gd name="T30" fmla="*/ 1 w 92"/>
                    <a:gd name="T31" fmla="*/ 56 h 93"/>
                    <a:gd name="T32" fmla="*/ 0 w 92"/>
                    <a:gd name="T33" fmla="*/ 50 h 93"/>
                    <a:gd name="T34" fmla="*/ 0 w 92"/>
                    <a:gd name="T35" fmla="*/ 46 h 93"/>
                    <a:gd name="T36" fmla="*/ 0 w 92"/>
                    <a:gd name="T37" fmla="*/ 43 h 93"/>
                    <a:gd name="T38" fmla="*/ 1 w 92"/>
                    <a:gd name="T39" fmla="*/ 37 h 93"/>
                    <a:gd name="T40" fmla="*/ 3 w 92"/>
                    <a:gd name="T41" fmla="*/ 29 h 93"/>
                    <a:gd name="T42" fmla="*/ 7 w 92"/>
                    <a:gd name="T43" fmla="*/ 21 h 93"/>
                    <a:gd name="T44" fmla="*/ 13 w 92"/>
                    <a:gd name="T45" fmla="*/ 14 h 93"/>
                    <a:gd name="T46" fmla="*/ 21 w 92"/>
                    <a:gd name="T47" fmla="*/ 8 h 93"/>
                    <a:gd name="T48" fmla="*/ 28 w 92"/>
                    <a:gd name="T49" fmla="*/ 4 h 93"/>
                    <a:gd name="T50" fmla="*/ 36 w 92"/>
                    <a:gd name="T51" fmla="*/ 2 h 93"/>
                    <a:gd name="T52" fmla="*/ 42 w 92"/>
                    <a:gd name="T53" fmla="*/ 0 h 93"/>
                    <a:gd name="T54" fmla="*/ 46 w 92"/>
                    <a:gd name="T55" fmla="*/ 0 h 93"/>
                    <a:gd name="T56" fmla="*/ 49 w 92"/>
                    <a:gd name="T57" fmla="*/ 0 h 93"/>
                    <a:gd name="T58" fmla="*/ 55 w 92"/>
                    <a:gd name="T59" fmla="*/ 2 h 93"/>
                    <a:gd name="T60" fmla="*/ 63 w 92"/>
                    <a:gd name="T61" fmla="*/ 4 h 93"/>
                    <a:gd name="T62" fmla="*/ 71 w 92"/>
                    <a:gd name="T63" fmla="*/ 8 h 93"/>
                    <a:gd name="T64" fmla="*/ 78 w 92"/>
                    <a:gd name="T65" fmla="*/ 14 h 93"/>
                    <a:gd name="T66" fmla="*/ 84 w 92"/>
                    <a:gd name="T67" fmla="*/ 21 h 93"/>
                    <a:gd name="T68" fmla="*/ 88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8" y="64"/>
                      </a:lnTo>
                      <a:lnTo>
                        <a:pt x="84" y="71"/>
                      </a:lnTo>
                      <a:lnTo>
                        <a:pt x="78" y="79"/>
                      </a:lnTo>
                      <a:lnTo>
                        <a:pt x="71" y="85"/>
                      </a:lnTo>
                      <a:lnTo>
                        <a:pt x="63" y="89"/>
                      </a:lnTo>
                      <a:lnTo>
                        <a:pt x="55" y="93"/>
                      </a:lnTo>
                      <a:lnTo>
                        <a:pt x="46" y="93"/>
                      </a:lnTo>
                      <a:lnTo>
                        <a:pt x="36" y="93"/>
                      </a:lnTo>
                      <a:lnTo>
                        <a:pt x="28" y="89"/>
                      </a:lnTo>
                      <a:lnTo>
                        <a:pt x="21" y="85"/>
                      </a:lnTo>
                      <a:lnTo>
                        <a:pt x="13" y="79"/>
                      </a:lnTo>
                      <a:lnTo>
                        <a:pt x="7" y="71"/>
                      </a:lnTo>
                      <a:lnTo>
                        <a:pt x="3" y="64"/>
                      </a:lnTo>
                      <a:lnTo>
                        <a:pt x="1" y="56"/>
                      </a:lnTo>
                      <a:lnTo>
                        <a:pt x="0" y="50"/>
                      </a:lnTo>
                      <a:lnTo>
                        <a:pt x="0" y="46"/>
                      </a:lnTo>
                      <a:lnTo>
                        <a:pt x="0" y="43"/>
                      </a:lnTo>
                      <a:lnTo>
                        <a:pt x="1" y="37"/>
                      </a:lnTo>
                      <a:lnTo>
                        <a:pt x="3" y="29"/>
                      </a:lnTo>
                      <a:lnTo>
                        <a:pt x="7" y="21"/>
                      </a:lnTo>
                      <a:lnTo>
                        <a:pt x="13" y="14"/>
                      </a:lnTo>
                      <a:lnTo>
                        <a:pt x="21" y="8"/>
                      </a:lnTo>
                      <a:lnTo>
                        <a:pt x="28" y="4"/>
                      </a:lnTo>
                      <a:lnTo>
                        <a:pt x="36" y="2"/>
                      </a:lnTo>
                      <a:lnTo>
                        <a:pt x="42" y="0"/>
                      </a:lnTo>
                      <a:lnTo>
                        <a:pt x="46" y="0"/>
                      </a:lnTo>
                      <a:lnTo>
                        <a:pt x="49" y="0"/>
                      </a:lnTo>
                      <a:lnTo>
                        <a:pt x="55" y="2"/>
                      </a:lnTo>
                      <a:lnTo>
                        <a:pt x="63" y="4"/>
                      </a:lnTo>
                      <a:lnTo>
                        <a:pt x="71" y="8"/>
                      </a:lnTo>
                      <a:lnTo>
                        <a:pt x="78" y="14"/>
                      </a:lnTo>
                      <a:lnTo>
                        <a:pt x="84" y="21"/>
                      </a:lnTo>
                      <a:lnTo>
                        <a:pt x="88" y="29"/>
                      </a:lnTo>
                      <a:lnTo>
                        <a:pt x="92" y="37"/>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5" name="Freeform 339"/>
                <p:cNvSpPr>
                  <a:spLocks/>
                </p:cNvSpPr>
                <p:nvPr/>
              </p:nvSpPr>
              <p:spPr bwMode="auto">
                <a:xfrm>
                  <a:off x="2447926" y="6635750"/>
                  <a:ext cx="73025" cy="73025"/>
                </a:xfrm>
                <a:custGeom>
                  <a:avLst/>
                  <a:gdLst>
                    <a:gd name="T0" fmla="*/ 92 w 92"/>
                    <a:gd name="T1" fmla="*/ 46 h 93"/>
                    <a:gd name="T2" fmla="*/ 92 w 92"/>
                    <a:gd name="T3" fmla="*/ 56 h 93"/>
                    <a:gd name="T4" fmla="*/ 88 w 92"/>
                    <a:gd name="T5" fmla="*/ 64 h 93"/>
                    <a:gd name="T6" fmla="*/ 84 w 92"/>
                    <a:gd name="T7" fmla="*/ 71 h 93"/>
                    <a:gd name="T8" fmla="*/ 78 w 92"/>
                    <a:gd name="T9" fmla="*/ 79 h 93"/>
                    <a:gd name="T10" fmla="*/ 71 w 92"/>
                    <a:gd name="T11" fmla="*/ 85 h 93"/>
                    <a:gd name="T12" fmla="*/ 63 w 92"/>
                    <a:gd name="T13" fmla="*/ 89 h 93"/>
                    <a:gd name="T14" fmla="*/ 55 w 92"/>
                    <a:gd name="T15" fmla="*/ 93 h 93"/>
                    <a:gd name="T16" fmla="*/ 46 w 92"/>
                    <a:gd name="T17" fmla="*/ 93 h 93"/>
                    <a:gd name="T18" fmla="*/ 36 w 92"/>
                    <a:gd name="T19" fmla="*/ 93 h 93"/>
                    <a:gd name="T20" fmla="*/ 28 w 92"/>
                    <a:gd name="T21" fmla="*/ 89 h 93"/>
                    <a:gd name="T22" fmla="*/ 21 w 92"/>
                    <a:gd name="T23" fmla="*/ 85 h 93"/>
                    <a:gd name="T24" fmla="*/ 13 w 92"/>
                    <a:gd name="T25" fmla="*/ 79 h 93"/>
                    <a:gd name="T26" fmla="*/ 7 w 92"/>
                    <a:gd name="T27" fmla="*/ 71 h 93"/>
                    <a:gd name="T28" fmla="*/ 3 w 92"/>
                    <a:gd name="T29" fmla="*/ 64 h 93"/>
                    <a:gd name="T30" fmla="*/ 1 w 92"/>
                    <a:gd name="T31" fmla="*/ 56 h 93"/>
                    <a:gd name="T32" fmla="*/ 0 w 92"/>
                    <a:gd name="T33" fmla="*/ 50 h 93"/>
                    <a:gd name="T34" fmla="*/ 0 w 92"/>
                    <a:gd name="T35" fmla="*/ 46 h 93"/>
                    <a:gd name="T36" fmla="*/ 0 w 92"/>
                    <a:gd name="T37" fmla="*/ 43 h 93"/>
                    <a:gd name="T38" fmla="*/ 1 w 92"/>
                    <a:gd name="T39" fmla="*/ 37 h 93"/>
                    <a:gd name="T40" fmla="*/ 3 w 92"/>
                    <a:gd name="T41" fmla="*/ 29 h 93"/>
                    <a:gd name="T42" fmla="*/ 7 w 92"/>
                    <a:gd name="T43" fmla="*/ 21 h 93"/>
                    <a:gd name="T44" fmla="*/ 13 w 92"/>
                    <a:gd name="T45" fmla="*/ 14 h 93"/>
                    <a:gd name="T46" fmla="*/ 21 w 92"/>
                    <a:gd name="T47" fmla="*/ 8 h 93"/>
                    <a:gd name="T48" fmla="*/ 28 w 92"/>
                    <a:gd name="T49" fmla="*/ 4 h 93"/>
                    <a:gd name="T50" fmla="*/ 36 w 92"/>
                    <a:gd name="T51" fmla="*/ 2 h 93"/>
                    <a:gd name="T52" fmla="*/ 42 w 92"/>
                    <a:gd name="T53" fmla="*/ 0 h 93"/>
                    <a:gd name="T54" fmla="*/ 46 w 92"/>
                    <a:gd name="T55" fmla="*/ 0 h 93"/>
                    <a:gd name="T56" fmla="*/ 49 w 92"/>
                    <a:gd name="T57" fmla="*/ 0 h 93"/>
                    <a:gd name="T58" fmla="*/ 55 w 92"/>
                    <a:gd name="T59" fmla="*/ 2 h 93"/>
                    <a:gd name="T60" fmla="*/ 63 w 92"/>
                    <a:gd name="T61" fmla="*/ 4 h 93"/>
                    <a:gd name="T62" fmla="*/ 71 w 92"/>
                    <a:gd name="T63" fmla="*/ 8 h 93"/>
                    <a:gd name="T64" fmla="*/ 78 w 92"/>
                    <a:gd name="T65" fmla="*/ 14 h 93"/>
                    <a:gd name="T66" fmla="*/ 84 w 92"/>
                    <a:gd name="T67" fmla="*/ 21 h 93"/>
                    <a:gd name="T68" fmla="*/ 88 w 92"/>
                    <a:gd name="T69" fmla="*/ 29 h 93"/>
                    <a:gd name="T70" fmla="*/ 92 w 92"/>
                    <a:gd name="T71" fmla="*/ 37 h 93"/>
                    <a:gd name="T72" fmla="*/ 92 w 92"/>
                    <a:gd name="T7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3">
                      <a:moveTo>
                        <a:pt x="92" y="46"/>
                      </a:moveTo>
                      <a:lnTo>
                        <a:pt x="92" y="56"/>
                      </a:lnTo>
                      <a:lnTo>
                        <a:pt x="88" y="64"/>
                      </a:lnTo>
                      <a:lnTo>
                        <a:pt x="84" y="71"/>
                      </a:lnTo>
                      <a:lnTo>
                        <a:pt x="78" y="79"/>
                      </a:lnTo>
                      <a:lnTo>
                        <a:pt x="71" y="85"/>
                      </a:lnTo>
                      <a:lnTo>
                        <a:pt x="63" y="89"/>
                      </a:lnTo>
                      <a:lnTo>
                        <a:pt x="55" y="93"/>
                      </a:lnTo>
                      <a:lnTo>
                        <a:pt x="46" y="93"/>
                      </a:lnTo>
                      <a:lnTo>
                        <a:pt x="36" y="93"/>
                      </a:lnTo>
                      <a:lnTo>
                        <a:pt x="28" y="89"/>
                      </a:lnTo>
                      <a:lnTo>
                        <a:pt x="21" y="85"/>
                      </a:lnTo>
                      <a:lnTo>
                        <a:pt x="13" y="79"/>
                      </a:lnTo>
                      <a:lnTo>
                        <a:pt x="7" y="71"/>
                      </a:lnTo>
                      <a:lnTo>
                        <a:pt x="3" y="64"/>
                      </a:lnTo>
                      <a:lnTo>
                        <a:pt x="1" y="56"/>
                      </a:lnTo>
                      <a:lnTo>
                        <a:pt x="0" y="50"/>
                      </a:lnTo>
                      <a:lnTo>
                        <a:pt x="0" y="46"/>
                      </a:lnTo>
                      <a:lnTo>
                        <a:pt x="0" y="43"/>
                      </a:lnTo>
                      <a:lnTo>
                        <a:pt x="1" y="37"/>
                      </a:lnTo>
                      <a:lnTo>
                        <a:pt x="3" y="29"/>
                      </a:lnTo>
                      <a:lnTo>
                        <a:pt x="7" y="21"/>
                      </a:lnTo>
                      <a:lnTo>
                        <a:pt x="13" y="14"/>
                      </a:lnTo>
                      <a:lnTo>
                        <a:pt x="21" y="8"/>
                      </a:lnTo>
                      <a:lnTo>
                        <a:pt x="28" y="4"/>
                      </a:lnTo>
                      <a:lnTo>
                        <a:pt x="36" y="2"/>
                      </a:lnTo>
                      <a:lnTo>
                        <a:pt x="42" y="0"/>
                      </a:lnTo>
                      <a:lnTo>
                        <a:pt x="46" y="0"/>
                      </a:lnTo>
                      <a:lnTo>
                        <a:pt x="49" y="0"/>
                      </a:lnTo>
                      <a:lnTo>
                        <a:pt x="55" y="2"/>
                      </a:lnTo>
                      <a:lnTo>
                        <a:pt x="63" y="4"/>
                      </a:lnTo>
                      <a:lnTo>
                        <a:pt x="71" y="8"/>
                      </a:lnTo>
                      <a:lnTo>
                        <a:pt x="78" y="14"/>
                      </a:lnTo>
                      <a:lnTo>
                        <a:pt x="84" y="21"/>
                      </a:lnTo>
                      <a:lnTo>
                        <a:pt x="88" y="29"/>
                      </a:lnTo>
                      <a:lnTo>
                        <a:pt x="92" y="37"/>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6" name="Freeform 340"/>
                <p:cNvSpPr>
                  <a:spLocks/>
                </p:cNvSpPr>
                <p:nvPr/>
              </p:nvSpPr>
              <p:spPr bwMode="auto">
                <a:xfrm>
                  <a:off x="2454276" y="7334250"/>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2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2" y="0"/>
                      </a:lnTo>
                      <a:lnTo>
                        <a:pt x="46" y="0"/>
                      </a:lnTo>
                      <a:lnTo>
                        <a:pt x="50" y="0"/>
                      </a:lnTo>
                      <a:lnTo>
                        <a:pt x="56" y="1"/>
                      </a:lnTo>
                      <a:lnTo>
                        <a:pt x="64" y="3"/>
                      </a:lnTo>
                      <a:lnTo>
                        <a:pt x="71" y="7"/>
                      </a:lnTo>
                      <a:lnTo>
                        <a:pt x="79" y="13"/>
                      </a:lnTo>
                      <a:lnTo>
                        <a:pt x="85" y="21"/>
                      </a:lnTo>
                      <a:lnTo>
                        <a:pt x="89" y="28"/>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7" name="Freeform 341"/>
                <p:cNvSpPr>
                  <a:spLocks/>
                </p:cNvSpPr>
                <p:nvPr/>
              </p:nvSpPr>
              <p:spPr bwMode="auto">
                <a:xfrm>
                  <a:off x="2454276" y="7334250"/>
                  <a:ext cx="73025" cy="73025"/>
                </a:xfrm>
                <a:custGeom>
                  <a:avLst/>
                  <a:gdLst>
                    <a:gd name="T0" fmla="*/ 92 w 92"/>
                    <a:gd name="T1" fmla="*/ 46 h 92"/>
                    <a:gd name="T2" fmla="*/ 92 w 92"/>
                    <a:gd name="T3" fmla="*/ 55 h 92"/>
                    <a:gd name="T4" fmla="*/ 89 w 92"/>
                    <a:gd name="T5" fmla="*/ 63 h 92"/>
                    <a:gd name="T6" fmla="*/ 85 w 92"/>
                    <a:gd name="T7" fmla="*/ 71 h 92"/>
                    <a:gd name="T8" fmla="*/ 79 w 92"/>
                    <a:gd name="T9" fmla="*/ 78 h 92"/>
                    <a:gd name="T10" fmla="*/ 71 w 92"/>
                    <a:gd name="T11" fmla="*/ 84 h 92"/>
                    <a:gd name="T12" fmla="*/ 64 w 92"/>
                    <a:gd name="T13" fmla="*/ 88 h 92"/>
                    <a:gd name="T14" fmla="*/ 56 w 92"/>
                    <a:gd name="T15" fmla="*/ 92 h 92"/>
                    <a:gd name="T16" fmla="*/ 46 w 92"/>
                    <a:gd name="T17" fmla="*/ 92 h 92"/>
                    <a:gd name="T18" fmla="*/ 37 w 92"/>
                    <a:gd name="T19" fmla="*/ 92 h 92"/>
                    <a:gd name="T20" fmla="*/ 29 w 92"/>
                    <a:gd name="T21" fmla="*/ 88 h 92"/>
                    <a:gd name="T22" fmla="*/ 21 w 92"/>
                    <a:gd name="T23" fmla="*/ 84 h 92"/>
                    <a:gd name="T24" fmla="*/ 14 w 92"/>
                    <a:gd name="T25" fmla="*/ 78 h 92"/>
                    <a:gd name="T26" fmla="*/ 8 w 92"/>
                    <a:gd name="T27" fmla="*/ 71 h 92"/>
                    <a:gd name="T28" fmla="*/ 4 w 92"/>
                    <a:gd name="T29" fmla="*/ 63 h 92"/>
                    <a:gd name="T30" fmla="*/ 2 w 92"/>
                    <a:gd name="T31" fmla="*/ 55 h 92"/>
                    <a:gd name="T32" fmla="*/ 0 w 92"/>
                    <a:gd name="T33" fmla="*/ 49 h 92"/>
                    <a:gd name="T34" fmla="*/ 0 w 92"/>
                    <a:gd name="T35" fmla="*/ 46 h 92"/>
                    <a:gd name="T36" fmla="*/ 0 w 92"/>
                    <a:gd name="T37" fmla="*/ 42 h 92"/>
                    <a:gd name="T38" fmla="*/ 2 w 92"/>
                    <a:gd name="T39" fmla="*/ 36 h 92"/>
                    <a:gd name="T40" fmla="*/ 4 w 92"/>
                    <a:gd name="T41" fmla="*/ 28 h 92"/>
                    <a:gd name="T42" fmla="*/ 8 w 92"/>
                    <a:gd name="T43" fmla="*/ 21 h 92"/>
                    <a:gd name="T44" fmla="*/ 14 w 92"/>
                    <a:gd name="T45" fmla="*/ 13 h 92"/>
                    <a:gd name="T46" fmla="*/ 21 w 92"/>
                    <a:gd name="T47" fmla="*/ 7 h 92"/>
                    <a:gd name="T48" fmla="*/ 29 w 92"/>
                    <a:gd name="T49" fmla="*/ 3 h 92"/>
                    <a:gd name="T50" fmla="*/ 37 w 92"/>
                    <a:gd name="T51" fmla="*/ 1 h 92"/>
                    <a:gd name="T52" fmla="*/ 42 w 92"/>
                    <a:gd name="T53" fmla="*/ 0 h 92"/>
                    <a:gd name="T54" fmla="*/ 46 w 92"/>
                    <a:gd name="T55" fmla="*/ 0 h 92"/>
                    <a:gd name="T56" fmla="*/ 50 w 92"/>
                    <a:gd name="T57" fmla="*/ 0 h 92"/>
                    <a:gd name="T58" fmla="*/ 56 w 92"/>
                    <a:gd name="T59" fmla="*/ 1 h 92"/>
                    <a:gd name="T60" fmla="*/ 64 w 92"/>
                    <a:gd name="T61" fmla="*/ 3 h 92"/>
                    <a:gd name="T62" fmla="*/ 71 w 92"/>
                    <a:gd name="T63" fmla="*/ 7 h 92"/>
                    <a:gd name="T64" fmla="*/ 79 w 92"/>
                    <a:gd name="T65" fmla="*/ 13 h 92"/>
                    <a:gd name="T66" fmla="*/ 85 w 92"/>
                    <a:gd name="T67" fmla="*/ 21 h 92"/>
                    <a:gd name="T68" fmla="*/ 89 w 92"/>
                    <a:gd name="T69" fmla="*/ 28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49"/>
                      </a:lnTo>
                      <a:lnTo>
                        <a:pt x="0" y="46"/>
                      </a:lnTo>
                      <a:lnTo>
                        <a:pt x="0" y="42"/>
                      </a:lnTo>
                      <a:lnTo>
                        <a:pt x="2" y="36"/>
                      </a:lnTo>
                      <a:lnTo>
                        <a:pt x="4" y="28"/>
                      </a:lnTo>
                      <a:lnTo>
                        <a:pt x="8" y="21"/>
                      </a:lnTo>
                      <a:lnTo>
                        <a:pt x="14" y="13"/>
                      </a:lnTo>
                      <a:lnTo>
                        <a:pt x="21" y="7"/>
                      </a:lnTo>
                      <a:lnTo>
                        <a:pt x="29" y="3"/>
                      </a:lnTo>
                      <a:lnTo>
                        <a:pt x="37" y="1"/>
                      </a:lnTo>
                      <a:lnTo>
                        <a:pt x="42" y="0"/>
                      </a:lnTo>
                      <a:lnTo>
                        <a:pt x="46" y="0"/>
                      </a:lnTo>
                      <a:lnTo>
                        <a:pt x="50" y="0"/>
                      </a:lnTo>
                      <a:lnTo>
                        <a:pt x="56" y="1"/>
                      </a:lnTo>
                      <a:lnTo>
                        <a:pt x="64" y="3"/>
                      </a:lnTo>
                      <a:lnTo>
                        <a:pt x="71" y="7"/>
                      </a:lnTo>
                      <a:lnTo>
                        <a:pt x="79" y="13"/>
                      </a:lnTo>
                      <a:lnTo>
                        <a:pt x="85" y="21"/>
                      </a:lnTo>
                      <a:lnTo>
                        <a:pt x="89" y="28"/>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8" name="Freeform 342"/>
                <p:cNvSpPr>
                  <a:spLocks/>
                </p:cNvSpPr>
                <p:nvPr/>
              </p:nvSpPr>
              <p:spPr bwMode="auto">
                <a:xfrm>
                  <a:off x="2332038" y="7288213"/>
                  <a:ext cx="73025" cy="73025"/>
                </a:xfrm>
                <a:custGeom>
                  <a:avLst/>
                  <a:gdLst>
                    <a:gd name="T0" fmla="*/ 92 w 92"/>
                    <a:gd name="T1" fmla="*/ 46 h 92"/>
                    <a:gd name="T2" fmla="*/ 92 w 92"/>
                    <a:gd name="T3" fmla="*/ 56 h 92"/>
                    <a:gd name="T4" fmla="*/ 88 w 92"/>
                    <a:gd name="T5" fmla="*/ 63 h 92"/>
                    <a:gd name="T6" fmla="*/ 84 w 92"/>
                    <a:gd name="T7" fmla="*/ 71 h 92"/>
                    <a:gd name="T8" fmla="*/ 78 w 92"/>
                    <a:gd name="T9" fmla="*/ 79 h 92"/>
                    <a:gd name="T10" fmla="*/ 71 w 92"/>
                    <a:gd name="T11" fmla="*/ 84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4 h 92"/>
                    <a:gd name="T24" fmla="*/ 13 w 92"/>
                    <a:gd name="T25" fmla="*/ 79 h 92"/>
                    <a:gd name="T26" fmla="*/ 7 w 92"/>
                    <a:gd name="T27" fmla="*/ 71 h 92"/>
                    <a:gd name="T28" fmla="*/ 3 w 92"/>
                    <a:gd name="T29" fmla="*/ 63 h 92"/>
                    <a:gd name="T30" fmla="*/ 1 w 92"/>
                    <a:gd name="T31" fmla="*/ 56 h 92"/>
                    <a:gd name="T32" fmla="*/ 0 w 92"/>
                    <a:gd name="T33" fmla="*/ 50 h 92"/>
                    <a:gd name="T34" fmla="*/ 0 w 92"/>
                    <a:gd name="T35" fmla="*/ 46 h 92"/>
                    <a:gd name="T36" fmla="*/ 0 w 92"/>
                    <a:gd name="T37" fmla="*/ 42 h 92"/>
                    <a:gd name="T38" fmla="*/ 1 w 92"/>
                    <a:gd name="T39" fmla="*/ 36 h 92"/>
                    <a:gd name="T40" fmla="*/ 3 w 92"/>
                    <a:gd name="T41" fmla="*/ 29 h 92"/>
                    <a:gd name="T42" fmla="*/ 7 w 92"/>
                    <a:gd name="T43" fmla="*/ 21 h 92"/>
                    <a:gd name="T44" fmla="*/ 13 w 92"/>
                    <a:gd name="T45" fmla="*/ 13 h 92"/>
                    <a:gd name="T46" fmla="*/ 21 w 92"/>
                    <a:gd name="T47" fmla="*/ 8 h 92"/>
                    <a:gd name="T48" fmla="*/ 28 w 92"/>
                    <a:gd name="T49" fmla="*/ 4 h 92"/>
                    <a:gd name="T50" fmla="*/ 36 w 92"/>
                    <a:gd name="T51" fmla="*/ 2 h 92"/>
                    <a:gd name="T52" fmla="*/ 42 w 92"/>
                    <a:gd name="T53" fmla="*/ 0 h 92"/>
                    <a:gd name="T54" fmla="*/ 46 w 92"/>
                    <a:gd name="T55" fmla="*/ 0 h 92"/>
                    <a:gd name="T56" fmla="*/ 49 w 92"/>
                    <a:gd name="T57" fmla="*/ 0 h 92"/>
                    <a:gd name="T58" fmla="*/ 55 w 92"/>
                    <a:gd name="T59" fmla="*/ 2 h 92"/>
                    <a:gd name="T60" fmla="*/ 63 w 92"/>
                    <a:gd name="T61" fmla="*/ 4 h 92"/>
                    <a:gd name="T62" fmla="*/ 71 w 92"/>
                    <a:gd name="T63" fmla="*/ 8 h 92"/>
                    <a:gd name="T64" fmla="*/ 78 w 92"/>
                    <a:gd name="T65" fmla="*/ 13 h 92"/>
                    <a:gd name="T66" fmla="*/ 84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8" y="79"/>
                      </a:lnTo>
                      <a:lnTo>
                        <a:pt x="71" y="84"/>
                      </a:lnTo>
                      <a:lnTo>
                        <a:pt x="63" y="88"/>
                      </a:lnTo>
                      <a:lnTo>
                        <a:pt x="55" y="92"/>
                      </a:lnTo>
                      <a:lnTo>
                        <a:pt x="46" y="92"/>
                      </a:lnTo>
                      <a:lnTo>
                        <a:pt x="36" y="92"/>
                      </a:lnTo>
                      <a:lnTo>
                        <a:pt x="28" y="88"/>
                      </a:lnTo>
                      <a:lnTo>
                        <a:pt x="21" y="84"/>
                      </a:lnTo>
                      <a:lnTo>
                        <a:pt x="13" y="79"/>
                      </a:lnTo>
                      <a:lnTo>
                        <a:pt x="7" y="71"/>
                      </a:lnTo>
                      <a:lnTo>
                        <a:pt x="3" y="63"/>
                      </a:lnTo>
                      <a:lnTo>
                        <a:pt x="1" y="56"/>
                      </a:lnTo>
                      <a:lnTo>
                        <a:pt x="0" y="50"/>
                      </a:lnTo>
                      <a:lnTo>
                        <a:pt x="0" y="46"/>
                      </a:lnTo>
                      <a:lnTo>
                        <a:pt x="0" y="42"/>
                      </a:lnTo>
                      <a:lnTo>
                        <a:pt x="1" y="36"/>
                      </a:lnTo>
                      <a:lnTo>
                        <a:pt x="3" y="29"/>
                      </a:lnTo>
                      <a:lnTo>
                        <a:pt x="7" y="21"/>
                      </a:lnTo>
                      <a:lnTo>
                        <a:pt x="13" y="13"/>
                      </a:lnTo>
                      <a:lnTo>
                        <a:pt x="21" y="8"/>
                      </a:lnTo>
                      <a:lnTo>
                        <a:pt x="28" y="4"/>
                      </a:lnTo>
                      <a:lnTo>
                        <a:pt x="36" y="2"/>
                      </a:lnTo>
                      <a:lnTo>
                        <a:pt x="42" y="0"/>
                      </a:lnTo>
                      <a:lnTo>
                        <a:pt x="46" y="0"/>
                      </a:lnTo>
                      <a:lnTo>
                        <a:pt x="49" y="0"/>
                      </a:lnTo>
                      <a:lnTo>
                        <a:pt x="55" y="2"/>
                      </a:lnTo>
                      <a:lnTo>
                        <a:pt x="63" y="4"/>
                      </a:lnTo>
                      <a:lnTo>
                        <a:pt x="71" y="8"/>
                      </a:lnTo>
                      <a:lnTo>
                        <a:pt x="78" y="13"/>
                      </a:lnTo>
                      <a:lnTo>
                        <a:pt x="84" y="21"/>
                      </a:lnTo>
                      <a:lnTo>
                        <a:pt x="88" y="29"/>
                      </a:lnTo>
                      <a:lnTo>
                        <a:pt x="92" y="36"/>
                      </a:lnTo>
                      <a:lnTo>
                        <a:pt x="9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49" name="Freeform 343"/>
                <p:cNvSpPr>
                  <a:spLocks/>
                </p:cNvSpPr>
                <p:nvPr/>
              </p:nvSpPr>
              <p:spPr bwMode="auto">
                <a:xfrm>
                  <a:off x="2332038" y="7288213"/>
                  <a:ext cx="73025" cy="73025"/>
                </a:xfrm>
                <a:custGeom>
                  <a:avLst/>
                  <a:gdLst>
                    <a:gd name="T0" fmla="*/ 92 w 92"/>
                    <a:gd name="T1" fmla="*/ 46 h 92"/>
                    <a:gd name="T2" fmla="*/ 92 w 92"/>
                    <a:gd name="T3" fmla="*/ 56 h 92"/>
                    <a:gd name="T4" fmla="*/ 88 w 92"/>
                    <a:gd name="T5" fmla="*/ 63 h 92"/>
                    <a:gd name="T6" fmla="*/ 84 w 92"/>
                    <a:gd name="T7" fmla="*/ 71 h 92"/>
                    <a:gd name="T8" fmla="*/ 78 w 92"/>
                    <a:gd name="T9" fmla="*/ 79 h 92"/>
                    <a:gd name="T10" fmla="*/ 71 w 92"/>
                    <a:gd name="T11" fmla="*/ 84 h 92"/>
                    <a:gd name="T12" fmla="*/ 63 w 92"/>
                    <a:gd name="T13" fmla="*/ 88 h 92"/>
                    <a:gd name="T14" fmla="*/ 55 w 92"/>
                    <a:gd name="T15" fmla="*/ 92 h 92"/>
                    <a:gd name="T16" fmla="*/ 46 w 92"/>
                    <a:gd name="T17" fmla="*/ 92 h 92"/>
                    <a:gd name="T18" fmla="*/ 36 w 92"/>
                    <a:gd name="T19" fmla="*/ 92 h 92"/>
                    <a:gd name="T20" fmla="*/ 28 w 92"/>
                    <a:gd name="T21" fmla="*/ 88 h 92"/>
                    <a:gd name="T22" fmla="*/ 21 w 92"/>
                    <a:gd name="T23" fmla="*/ 84 h 92"/>
                    <a:gd name="T24" fmla="*/ 13 w 92"/>
                    <a:gd name="T25" fmla="*/ 79 h 92"/>
                    <a:gd name="T26" fmla="*/ 7 w 92"/>
                    <a:gd name="T27" fmla="*/ 71 h 92"/>
                    <a:gd name="T28" fmla="*/ 3 w 92"/>
                    <a:gd name="T29" fmla="*/ 63 h 92"/>
                    <a:gd name="T30" fmla="*/ 1 w 92"/>
                    <a:gd name="T31" fmla="*/ 56 h 92"/>
                    <a:gd name="T32" fmla="*/ 0 w 92"/>
                    <a:gd name="T33" fmla="*/ 50 h 92"/>
                    <a:gd name="T34" fmla="*/ 0 w 92"/>
                    <a:gd name="T35" fmla="*/ 46 h 92"/>
                    <a:gd name="T36" fmla="*/ 0 w 92"/>
                    <a:gd name="T37" fmla="*/ 42 h 92"/>
                    <a:gd name="T38" fmla="*/ 1 w 92"/>
                    <a:gd name="T39" fmla="*/ 36 h 92"/>
                    <a:gd name="T40" fmla="*/ 3 w 92"/>
                    <a:gd name="T41" fmla="*/ 29 h 92"/>
                    <a:gd name="T42" fmla="*/ 7 w 92"/>
                    <a:gd name="T43" fmla="*/ 21 h 92"/>
                    <a:gd name="T44" fmla="*/ 13 w 92"/>
                    <a:gd name="T45" fmla="*/ 13 h 92"/>
                    <a:gd name="T46" fmla="*/ 21 w 92"/>
                    <a:gd name="T47" fmla="*/ 8 h 92"/>
                    <a:gd name="T48" fmla="*/ 28 w 92"/>
                    <a:gd name="T49" fmla="*/ 4 h 92"/>
                    <a:gd name="T50" fmla="*/ 36 w 92"/>
                    <a:gd name="T51" fmla="*/ 2 h 92"/>
                    <a:gd name="T52" fmla="*/ 42 w 92"/>
                    <a:gd name="T53" fmla="*/ 0 h 92"/>
                    <a:gd name="T54" fmla="*/ 46 w 92"/>
                    <a:gd name="T55" fmla="*/ 0 h 92"/>
                    <a:gd name="T56" fmla="*/ 49 w 92"/>
                    <a:gd name="T57" fmla="*/ 0 h 92"/>
                    <a:gd name="T58" fmla="*/ 55 w 92"/>
                    <a:gd name="T59" fmla="*/ 2 h 92"/>
                    <a:gd name="T60" fmla="*/ 63 w 92"/>
                    <a:gd name="T61" fmla="*/ 4 h 92"/>
                    <a:gd name="T62" fmla="*/ 71 w 92"/>
                    <a:gd name="T63" fmla="*/ 8 h 92"/>
                    <a:gd name="T64" fmla="*/ 78 w 92"/>
                    <a:gd name="T65" fmla="*/ 13 h 92"/>
                    <a:gd name="T66" fmla="*/ 84 w 92"/>
                    <a:gd name="T67" fmla="*/ 21 h 92"/>
                    <a:gd name="T68" fmla="*/ 88 w 92"/>
                    <a:gd name="T69" fmla="*/ 29 h 92"/>
                    <a:gd name="T70" fmla="*/ 92 w 92"/>
                    <a:gd name="T71" fmla="*/ 36 h 92"/>
                    <a:gd name="T72" fmla="*/ 92 w 92"/>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92">
                      <a:moveTo>
                        <a:pt x="92" y="46"/>
                      </a:moveTo>
                      <a:lnTo>
                        <a:pt x="92" y="56"/>
                      </a:lnTo>
                      <a:lnTo>
                        <a:pt x="88" y="63"/>
                      </a:lnTo>
                      <a:lnTo>
                        <a:pt x="84" y="71"/>
                      </a:lnTo>
                      <a:lnTo>
                        <a:pt x="78" y="79"/>
                      </a:lnTo>
                      <a:lnTo>
                        <a:pt x="71" y="84"/>
                      </a:lnTo>
                      <a:lnTo>
                        <a:pt x="63" y="88"/>
                      </a:lnTo>
                      <a:lnTo>
                        <a:pt x="55" y="92"/>
                      </a:lnTo>
                      <a:lnTo>
                        <a:pt x="46" y="92"/>
                      </a:lnTo>
                      <a:lnTo>
                        <a:pt x="36" y="92"/>
                      </a:lnTo>
                      <a:lnTo>
                        <a:pt x="28" y="88"/>
                      </a:lnTo>
                      <a:lnTo>
                        <a:pt x="21" y="84"/>
                      </a:lnTo>
                      <a:lnTo>
                        <a:pt x="13" y="79"/>
                      </a:lnTo>
                      <a:lnTo>
                        <a:pt x="7" y="71"/>
                      </a:lnTo>
                      <a:lnTo>
                        <a:pt x="3" y="63"/>
                      </a:lnTo>
                      <a:lnTo>
                        <a:pt x="1" y="56"/>
                      </a:lnTo>
                      <a:lnTo>
                        <a:pt x="0" y="50"/>
                      </a:lnTo>
                      <a:lnTo>
                        <a:pt x="0" y="46"/>
                      </a:lnTo>
                      <a:lnTo>
                        <a:pt x="0" y="42"/>
                      </a:lnTo>
                      <a:lnTo>
                        <a:pt x="1" y="36"/>
                      </a:lnTo>
                      <a:lnTo>
                        <a:pt x="3" y="29"/>
                      </a:lnTo>
                      <a:lnTo>
                        <a:pt x="7" y="21"/>
                      </a:lnTo>
                      <a:lnTo>
                        <a:pt x="13" y="13"/>
                      </a:lnTo>
                      <a:lnTo>
                        <a:pt x="21" y="8"/>
                      </a:lnTo>
                      <a:lnTo>
                        <a:pt x="28" y="4"/>
                      </a:lnTo>
                      <a:lnTo>
                        <a:pt x="36" y="2"/>
                      </a:lnTo>
                      <a:lnTo>
                        <a:pt x="42" y="0"/>
                      </a:lnTo>
                      <a:lnTo>
                        <a:pt x="46" y="0"/>
                      </a:lnTo>
                      <a:lnTo>
                        <a:pt x="49" y="0"/>
                      </a:lnTo>
                      <a:lnTo>
                        <a:pt x="55" y="2"/>
                      </a:lnTo>
                      <a:lnTo>
                        <a:pt x="63" y="4"/>
                      </a:lnTo>
                      <a:lnTo>
                        <a:pt x="71" y="8"/>
                      </a:lnTo>
                      <a:lnTo>
                        <a:pt x="78" y="13"/>
                      </a:lnTo>
                      <a:lnTo>
                        <a:pt x="84" y="21"/>
                      </a:lnTo>
                      <a:lnTo>
                        <a:pt x="88" y="29"/>
                      </a:lnTo>
                      <a:lnTo>
                        <a:pt x="92" y="36"/>
                      </a:lnTo>
                      <a:lnTo>
                        <a:pt x="92"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50" name="Freeform 344"/>
                <p:cNvSpPr>
                  <a:spLocks/>
                </p:cNvSpPr>
                <p:nvPr/>
              </p:nvSpPr>
              <p:spPr bwMode="auto">
                <a:xfrm>
                  <a:off x="2393951" y="7119938"/>
                  <a:ext cx="73025" cy="73025"/>
                </a:xfrm>
                <a:custGeom>
                  <a:avLst/>
                  <a:gdLst>
                    <a:gd name="T0" fmla="*/ 93 w 93"/>
                    <a:gd name="T1" fmla="*/ 46 h 92"/>
                    <a:gd name="T2" fmla="*/ 93 w 93"/>
                    <a:gd name="T3" fmla="*/ 55 h 92"/>
                    <a:gd name="T4" fmla="*/ 89 w 93"/>
                    <a:gd name="T5" fmla="*/ 63 h 92"/>
                    <a:gd name="T6" fmla="*/ 85 w 93"/>
                    <a:gd name="T7" fmla="*/ 71 h 92"/>
                    <a:gd name="T8" fmla="*/ 79 w 93"/>
                    <a:gd name="T9" fmla="*/ 78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8 h 92"/>
                    <a:gd name="T26" fmla="*/ 8 w 93"/>
                    <a:gd name="T27" fmla="*/ 71 h 92"/>
                    <a:gd name="T28" fmla="*/ 4 w 93"/>
                    <a:gd name="T29" fmla="*/ 63 h 92"/>
                    <a:gd name="T30" fmla="*/ 2 w 93"/>
                    <a:gd name="T31" fmla="*/ 55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7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7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3" y="0"/>
                      </a:lnTo>
                      <a:lnTo>
                        <a:pt x="46" y="0"/>
                      </a:lnTo>
                      <a:lnTo>
                        <a:pt x="50" y="0"/>
                      </a:lnTo>
                      <a:lnTo>
                        <a:pt x="56" y="2"/>
                      </a:lnTo>
                      <a:lnTo>
                        <a:pt x="64" y="4"/>
                      </a:lnTo>
                      <a:lnTo>
                        <a:pt x="71" y="7"/>
                      </a:lnTo>
                      <a:lnTo>
                        <a:pt x="79" y="13"/>
                      </a:lnTo>
                      <a:lnTo>
                        <a:pt x="85" y="21"/>
                      </a:lnTo>
                      <a:lnTo>
                        <a:pt x="89" y="29"/>
                      </a:lnTo>
                      <a:lnTo>
                        <a:pt x="93" y="36"/>
                      </a:lnTo>
                      <a:lnTo>
                        <a:pt x="93"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sp>
              <p:nvSpPr>
                <p:cNvPr id="151" name="Freeform 345"/>
                <p:cNvSpPr>
                  <a:spLocks/>
                </p:cNvSpPr>
                <p:nvPr/>
              </p:nvSpPr>
              <p:spPr bwMode="auto">
                <a:xfrm>
                  <a:off x="2393951" y="7119938"/>
                  <a:ext cx="73025" cy="73025"/>
                </a:xfrm>
                <a:custGeom>
                  <a:avLst/>
                  <a:gdLst>
                    <a:gd name="T0" fmla="*/ 93 w 93"/>
                    <a:gd name="T1" fmla="*/ 46 h 92"/>
                    <a:gd name="T2" fmla="*/ 93 w 93"/>
                    <a:gd name="T3" fmla="*/ 55 h 92"/>
                    <a:gd name="T4" fmla="*/ 89 w 93"/>
                    <a:gd name="T5" fmla="*/ 63 h 92"/>
                    <a:gd name="T6" fmla="*/ 85 w 93"/>
                    <a:gd name="T7" fmla="*/ 71 h 92"/>
                    <a:gd name="T8" fmla="*/ 79 w 93"/>
                    <a:gd name="T9" fmla="*/ 78 h 92"/>
                    <a:gd name="T10" fmla="*/ 71 w 93"/>
                    <a:gd name="T11" fmla="*/ 84 h 92"/>
                    <a:gd name="T12" fmla="*/ 64 w 93"/>
                    <a:gd name="T13" fmla="*/ 88 h 92"/>
                    <a:gd name="T14" fmla="*/ 56 w 93"/>
                    <a:gd name="T15" fmla="*/ 92 h 92"/>
                    <a:gd name="T16" fmla="*/ 46 w 93"/>
                    <a:gd name="T17" fmla="*/ 92 h 92"/>
                    <a:gd name="T18" fmla="*/ 37 w 93"/>
                    <a:gd name="T19" fmla="*/ 92 h 92"/>
                    <a:gd name="T20" fmla="*/ 29 w 93"/>
                    <a:gd name="T21" fmla="*/ 88 h 92"/>
                    <a:gd name="T22" fmla="*/ 21 w 93"/>
                    <a:gd name="T23" fmla="*/ 84 h 92"/>
                    <a:gd name="T24" fmla="*/ 14 w 93"/>
                    <a:gd name="T25" fmla="*/ 78 h 92"/>
                    <a:gd name="T26" fmla="*/ 8 w 93"/>
                    <a:gd name="T27" fmla="*/ 71 h 92"/>
                    <a:gd name="T28" fmla="*/ 4 w 93"/>
                    <a:gd name="T29" fmla="*/ 63 h 92"/>
                    <a:gd name="T30" fmla="*/ 2 w 93"/>
                    <a:gd name="T31" fmla="*/ 55 h 92"/>
                    <a:gd name="T32" fmla="*/ 0 w 93"/>
                    <a:gd name="T33" fmla="*/ 50 h 92"/>
                    <a:gd name="T34" fmla="*/ 0 w 93"/>
                    <a:gd name="T35" fmla="*/ 46 h 92"/>
                    <a:gd name="T36" fmla="*/ 0 w 93"/>
                    <a:gd name="T37" fmla="*/ 42 h 92"/>
                    <a:gd name="T38" fmla="*/ 2 w 93"/>
                    <a:gd name="T39" fmla="*/ 36 h 92"/>
                    <a:gd name="T40" fmla="*/ 4 w 93"/>
                    <a:gd name="T41" fmla="*/ 29 h 92"/>
                    <a:gd name="T42" fmla="*/ 8 w 93"/>
                    <a:gd name="T43" fmla="*/ 21 h 92"/>
                    <a:gd name="T44" fmla="*/ 14 w 93"/>
                    <a:gd name="T45" fmla="*/ 13 h 92"/>
                    <a:gd name="T46" fmla="*/ 21 w 93"/>
                    <a:gd name="T47" fmla="*/ 7 h 92"/>
                    <a:gd name="T48" fmla="*/ 29 w 93"/>
                    <a:gd name="T49" fmla="*/ 4 h 92"/>
                    <a:gd name="T50" fmla="*/ 37 w 93"/>
                    <a:gd name="T51" fmla="*/ 2 h 92"/>
                    <a:gd name="T52" fmla="*/ 43 w 93"/>
                    <a:gd name="T53" fmla="*/ 0 h 92"/>
                    <a:gd name="T54" fmla="*/ 46 w 93"/>
                    <a:gd name="T55" fmla="*/ 0 h 92"/>
                    <a:gd name="T56" fmla="*/ 50 w 93"/>
                    <a:gd name="T57" fmla="*/ 0 h 92"/>
                    <a:gd name="T58" fmla="*/ 56 w 93"/>
                    <a:gd name="T59" fmla="*/ 2 h 92"/>
                    <a:gd name="T60" fmla="*/ 64 w 93"/>
                    <a:gd name="T61" fmla="*/ 4 h 92"/>
                    <a:gd name="T62" fmla="*/ 71 w 93"/>
                    <a:gd name="T63" fmla="*/ 7 h 92"/>
                    <a:gd name="T64" fmla="*/ 79 w 93"/>
                    <a:gd name="T65" fmla="*/ 13 h 92"/>
                    <a:gd name="T66" fmla="*/ 85 w 93"/>
                    <a:gd name="T67" fmla="*/ 21 h 92"/>
                    <a:gd name="T68" fmla="*/ 89 w 93"/>
                    <a:gd name="T69" fmla="*/ 29 h 92"/>
                    <a:gd name="T70" fmla="*/ 93 w 93"/>
                    <a:gd name="T71" fmla="*/ 36 h 92"/>
                    <a:gd name="T72" fmla="*/ 93 w 93"/>
                    <a:gd name="T73"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92">
                      <a:moveTo>
                        <a:pt x="93" y="46"/>
                      </a:moveTo>
                      <a:lnTo>
                        <a:pt x="93" y="55"/>
                      </a:lnTo>
                      <a:lnTo>
                        <a:pt x="89" y="63"/>
                      </a:lnTo>
                      <a:lnTo>
                        <a:pt x="85" y="71"/>
                      </a:lnTo>
                      <a:lnTo>
                        <a:pt x="79" y="78"/>
                      </a:lnTo>
                      <a:lnTo>
                        <a:pt x="71" y="84"/>
                      </a:lnTo>
                      <a:lnTo>
                        <a:pt x="64" y="88"/>
                      </a:lnTo>
                      <a:lnTo>
                        <a:pt x="56" y="92"/>
                      </a:lnTo>
                      <a:lnTo>
                        <a:pt x="46" y="92"/>
                      </a:lnTo>
                      <a:lnTo>
                        <a:pt x="37" y="92"/>
                      </a:lnTo>
                      <a:lnTo>
                        <a:pt x="29" y="88"/>
                      </a:lnTo>
                      <a:lnTo>
                        <a:pt x="21" y="84"/>
                      </a:lnTo>
                      <a:lnTo>
                        <a:pt x="14" y="78"/>
                      </a:lnTo>
                      <a:lnTo>
                        <a:pt x="8" y="71"/>
                      </a:lnTo>
                      <a:lnTo>
                        <a:pt x="4" y="63"/>
                      </a:lnTo>
                      <a:lnTo>
                        <a:pt x="2" y="55"/>
                      </a:lnTo>
                      <a:lnTo>
                        <a:pt x="0" y="50"/>
                      </a:lnTo>
                      <a:lnTo>
                        <a:pt x="0" y="46"/>
                      </a:lnTo>
                      <a:lnTo>
                        <a:pt x="0" y="42"/>
                      </a:lnTo>
                      <a:lnTo>
                        <a:pt x="2" y="36"/>
                      </a:lnTo>
                      <a:lnTo>
                        <a:pt x="4" y="29"/>
                      </a:lnTo>
                      <a:lnTo>
                        <a:pt x="8" y="21"/>
                      </a:lnTo>
                      <a:lnTo>
                        <a:pt x="14" y="13"/>
                      </a:lnTo>
                      <a:lnTo>
                        <a:pt x="21" y="7"/>
                      </a:lnTo>
                      <a:lnTo>
                        <a:pt x="29" y="4"/>
                      </a:lnTo>
                      <a:lnTo>
                        <a:pt x="37" y="2"/>
                      </a:lnTo>
                      <a:lnTo>
                        <a:pt x="43" y="0"/>
                      </a:lnTo>
                      <a:lnTo>
                        <a:pt x="46" y="0"/>
                      </a:lnTo>
                      <a:lnTo>
                        <a:pt x="50" y="0"/>
                      </a:lnTo>
                      <a:lnTo>
                        <a:pt x="56" y="2"/>
                      </a:lnTo>
                      <a:lnTo>
                        <a:pt x="64" y="4"/>
                      </a:lnTo>
                      <a:lnTo>
                        <a:pt x="71" y="7"/>
                      </a:lnTo>
                      <a:lnTo>
                        <a:pt x="79" y="13"/>
                      </a:lnTo>
                      <a:lnTo>
                        <a:pt x="85" y="21"/>
                      </a:lnTo>
                      <a:lnTo>
                        <a:pt x="89" y="29"/>
                      </a:lnTo>
                      <a:lnTo>
                        <a:pt x="93" y="36"/>
                      </a:lnTo>
                      <a:lnTo>
                        <a:pt x="93" y="4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25000" lnSpcReduction="20000"/>
                </a:bodyPr>
                <a:lstStyle/>
                <a:p>
                  <a:endParaRPr lang="ko-KR" altLang="en-US"/>
                </a:p>
              </p:txBody>
            </p:sp>
          </p:grpSp>
          <p:sp>
            <p:nvSpPr>
              <p:cNvPr id="18" name="TextBox 17"/>
              <p:cNvSpPr txBox="1"/>
              <p:nvPr/>
            </p:nvSpPr>
            <p:spPr>
              <a:xfrm>
                <a:off x="972156" y="7196774"/>
                <a:ext cx="404172" cy="264472"/>
              </a:xfrm>
              <a:prstGeom prst="rect">
                <a:avLst/>
              </a:prstGeom>
              <a:noFill/>
            </p:spPr>
            <p:txBody>
              <a:bodyPr wrap="square" lIns="0" tIns="0" rIns="0" bIns="0" rtlCol="0">
                <a:noAutofit/>
              </a:bodyPr>
              <a:lstStyle/>
              <a:p>
                <a:pPr algn="r">
                  <a:defRPr/>
                </a:pPr>
                <a:r>
                  <a:rPr lang="en-US" altLang="ko-KR" sz="600" dirty="0">
                    <a:solidFill>
                      <a:prstClr val="black"/>
                    </a:solidFill>
                    <a:latin typeface="Arial" panose="020B0604020202020204" pitchFamily="34" charset="0"/>
                    <a:ea typeface="맑은 고딕" panose="020B0503020000020004" pitchFamily="50" charset="-127"/>
                    <a:cs typeface="Arial" panose="020B0604020202020204" pitchFamily="34" charset="0"/>
                  </a:rPr>
                  <a:t>MSU</a:t>
                </a:r>
              </a:p>
              <a:p>
                <a:pPr algn="r">
                  <a:defRPr/>
                </a:pPr>
                <a:r>
                  <a:rPr lang="en-US" altLang="ko-KR" sz="600" dirty="0">
                    <a:solidFill>
                      <a:prstClr val="black"/>
                    </a:solidFill>
                    <a:latin typeface="Arial" panose="020B0604020202020204" pitchFamily="34" charset="0"/>
                    <a:ea typeface="맑은 고딕" panose="020B0503020000020004" pitchFamily="50" charset="-127"/>
                    <a:cs typeface="Arial" panose="020B0604020202020204" pitchFamily="34" charset="0"/>
                  </a:rPr>
                  <a:t>NETs</a:t>
                </a:r>
              </a:p>
              <a:p>
                <a:pPr algn="r"/>
                <a:r>
                  <a:rPr lang="en-US" altLang="ko-KR" sz="600" dirty="0">
                    <a:latin typeface="Arial" panose="020B0604020202020204" pitchFamily="34" charset="0"/>
                    <a:cs typeface="Arial" panose="020B0604020202020204" pitchFamily="34" charset="0"/>
                  </a:rPr>
                  <a:t>CP-456773 </a:t>
                </a:r>
                <a:endParaRPr lang="ko-KR" altLang="en-US" sz="600" dirty="0">
                  <a:latin typeface="Arial" panose="020B0604020202020204" pitchFamily="34" charset="0"/>
                  <a:cs typeface="Arial" panose="020B0604020202020204" pitchFamily="34" charset="0"/>
                </a:endParaRPr>
              </a:p>
            </p:txBody>
          </p:sp>
          <p:sp>
            <p:nvSpPr>
              <p:cNvPr id="19" name="TextBox 18"/>
              <p:cNvSpPr txBox="1"/>
              <p:nvPr/>
            </p:nvSpPr>
            <p:spPr>
              <a:xfrm>
                <a:off x="1498957" y="7184612"/>
                <a:ext cx="52227" cy="288797"/>
              </a:xfrm>
              <a:prstGeom prst="rect">
                <a:avLst/>
              </a:prstGeom>
              <a:noFill/>
            </p:spPr>
            <p:txBody>
              <a:bodyPr wrap="square" lIns="0" tIns="0" rIns="0" bIns="0" rtlCol="0" anchor="ctr">
                <a:normAutofit fontScale="55000" lnSpcReduction="20000"/>
              </a:bodyPr>
              <a:lstStyle/>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endParaRPr lang="ko-KR" altLang="en-US" sz="900" dirty="0">
                  <a:solidFill>
                    <a:prstClr val="black"/>
                  </a:solidFill>
                  <a:latin typeface="Arial" panose="020B0604020202020204" pitchFamily="34" charset="0"/>
                  <a:ea typeface="맑은 고딕" panose="020B0503020000020004" pitchFamily="50" charset="-127"/>
                  <a:cs typeface="Arial" panose="020B0604020202020204" pitchFamily="34" charset="0"/>
                </a:endParaRPr>
              </a:p>
            </p:txBody>
          </p:sp>
          <p:sp>
            <p:nvSpPr>
              <p:cNvPr id="20" name="Rectangle 96"/>
              <p:cNvSpPr>
                <a:spLocks noChangeArrowheads="1"/>
              </p:cNvSpPr>
              <p:nvPr/>
            </p:nvSpPr>
            <p:spPr bwMode="auto">
              <a:xfrm rot="16200000">
                <a:off x="848861" y="6558449"/>
                <a:ext cx="717096" cy="85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1"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defRPr/>
                </a:pPr>
                <a:r>
                  <a:rPr lang="en-US" altLang="ko-KR" sz="600" dirty="0">
                    <a:solidFill>
                      <a:srgbClr val="000000"/>
                    </a:solidFill>
                    <a:ea typeface="맑은 고딕" panose="020B0503020000020004" pitchFamily="50" charset="-127"/>
                  </a:rPr>
                  <a:t> NET engulfment Ratio</a:t>
                </a:r>
                <a:endParaRPr lang="ko-KR" altLang="ko-KR" sz="600" dirty="0">
                  <a:solidFill>
                    <a:prstClr val="black"/>
                  </a:solidFill>
                  <a:ea typeface="맑은 고딕" panose="020B0503020000020004" pitchFamily="50" charset="-127"/>
                </a:endParaRPr>
              </a:p>
            </p:txBody>
          </p:sp>
          <p:sp>
            <p:nvSpPr>
              <p:cNvPr id="21" name="Rectangle 24"/>
              <p:cNvSpPr>
                <a:spLocks noChangeArrowheads="1"/>
              </p:cNvSpPr>
              <p:nvPr/>
            </p:nvSpPr>
            <p:spPr bwMode="auto">
              <a:xfrm>
                <a:off x="1303520" y="7119586"/>
                <a:ext cx="48540" cy="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ko-KR" altLang="ko-KR" sz="600" i="0" u="none" strike="noStrike" cap="none" normalizeH="0" baseline="0">
                    <a:ln>
                      <a:noFill/>
                    </a:ln>
                    <a:solidFill>
                      <a:srgbClr val="000000"/>
                    </a:solidFill>
                    <a:effectLst/>
                    <a:latin typeface="Arial" panose="020B0604020202020204" pitchFamily="34" charset="0"/>
                  </a:rPr>
                  <a:t>0</a:t>
                </a:r>
                <a:endParaRPr kumimoji="0" lang="ko-KR" altLang="ko-KR" sz="900" i="0" u="none" strike="noStrike" cap="none" normalizeH="0" baseline="0">
                  <a:ln>
                    <a:noFill/>
                  </a:ln>
                  <a:solidFill>
                    <a:schemeClr val="tx1"/>
                  </a:solidFill>
                  <a:effectLst/>
                  <a:latin typeface="Arial" panose="020B0604020202020204" pitchFamily="34" charset="0"/>
                </a:endParaRPr>
              </a:p>
            </p:txBody>
          </p:sp>
          <p:sp>
            <p:nvSpPr>
              <p:cNvPr id="22" name="Rectangle 25"/>
              <p:cNvSpPr>
                <a:spLocks noChangeArrowheads="1"/>
              </p:cNvSpPr>
              <p:nvPr/>
            </p:nvSpPr>
            <p:spPr bwMode="auto">
              <a:xfrm>
                <a:off x="1254980" y="6822923"/>
                <a:ext cx="97081" cy="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ko-KR" altLang="ko-KR" sz="600" i="0" u="none" strike="noStrike" cap="none" normalizeH="0" baseline="0" dirty="0">
                    <a:ln>
                      <a:noFill/>
                    </a:ln>
                    <a:solidFill>
                      <a:srgbClr val="000000"/>
                    </a:solidFill>
                    <a:effectLst/>
                    <a:latin typeface="Arial" panose="020B0604020202020204" pitchFamily="34" charset="0"/>
                  </a:rPr>
                  <a:t>10</a:t>
                </a:r>
                <a:endParaRPr kumimoji="0" lang="ko-KR" altLang="ko-KR" sz="900" i="0" u="none" strike="noStrike" cap="none" normalizeH="0" baseline="0" dirty="0">
                  <a:ln>
                    <a:noFill/>
                  </a:ln>
                  <a:solidFill>
                    <a:schemeClr val="tx1"/>
                  </a:solidFill>
                  <a:effectLst/>
                  <a:latin typeface="Arial" panose="020B0604020202020204" pitchFamily="34" charset="0"/>
                </a:endParaRPr>
              </a:p>
            </p:txBody>
          </p:sp>
          <p:sp>
            <p:nvSpPr>
              <p:cNvPr id="23" name="Rectangle 26"/>
              <p:cNvSpPr>
                <a:spLocks noChangeArrowheads="1"/>
              </p:cNvSpPr>
              <p:nvPr/>
            </p:nvSpPr>
            <p:spPr bwMode="auto">
              <a:xfrm>
                <a:off x="1254980" y="6525353"/>
                <a:ext cx="97081" cy="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ko-KR" altLang="ko-KR" sz="600" i="0" u="none" strike="noStrike" cap="none" normalizeH="0" baseline="0" dirty="0">
                    <a:ln>
                      <a:noFill/>
                    </a:ln>
                    <a:solidFill>
                      <a:srgbClr val="000000"/>
                    </a:solidFill>
                    <a:effectLst/>
                    <a:latin typeface="Arial" panose="020B0604020202020204" pitchFamily="34" charset="0"/>
                  </a:rPr>
                  <a:t>20</a:t>
                </a:r>
                <a:endParaRPr kumimoji="0" lang="ko-KR" altLang="ko-KR" sz="900" i="0" u="none" strike="noStrike" cap="none" normalizeH="0" baseline="0" dirty="0">
                  <a:ln>
                    <a:noFill/>
                  </a:ln>
                  <a:solidFill>
                    <a:schemeClr val="tx1"/>
                  </a:solidFill>
                  <a:effectLst/>
                  <a:latin typeface="Arial" panose="020B0604020202020204" pitchFamily="34" charset="0"/>
                </a:endParaRPr>
              </a:p>
            </p:txBody>
          </p:sp>
          <p:sp>
            <p:nvSpPr>
              <p:cNvPr id="24" name="Rectangle 27"/>
              <p:cNvSpPr>
                <a:spLocks noChangeArrowheads="1"/>
              </p:cNvSpPr>
              <p:nvPr/>
            </p:nvSpPr>
            <p:spPr bwMode="auto">
              <a:xfrm>
                <a:off x="1254980" y="6233226"/>
                <a:ext cx="97081" cy="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ko-KR" altLang="ko-KR" sz="600" i="0" u="none" strike="noStrike" cap="none" normalizeH="0" baseline="0">
                    <a:ln>
                      <a:noFill/>
                    </a:ln>
                    <a:solidFill>
                      <a:srgbClr val="000000"/>
                    </a:solidFill>
                    <a:effectLst/>
                    <a:latin typeface="Arial" panose="020B0604020202020204" pitchFamily="34" charset="0"/>
                  </a:rPr>
                  <a:t>30</a:t>
                </a:r>
                <a:endParaRPr kumimoji="0" lang="ko-KR" altLang="ko-KR" sz="900" i="0" u="none" strike="noStrike" cap="none" normalizeH="0" baseline="0">
                  <a:ln>
                    <a:noFill/>
                  </a:ln>
                  <a:solidFill>
                    <a:schemeClr val="tx1"/>
                  </a:solidFill>
                  <a:effectLst/>
                  <a:latin typeface="Arial" panose="020B0604020202020204" pitchFamily="34" charset="0"/>
                </a:endParaRPr>
              </a:p>
            </p:txBody>
          </p:sp>
          <p:sp>
            <p:nvSpPr>
              <p:cNvPr id="25" name="Rectangle 33"/>
              <p:cNvSpPr>
                <a:spLocks noChangeArrowheads="1"/>
              </p:cNvSpPr>
              <p:nvPr/>
            </p:nvSpPr>
            <p:spPr bwMode="auto">
              <a:xfrm>
                <a:off x="1254980" y="6129342"/>
                <a:ext cx="97081" cy="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ko-KR" altLang="ko-KR" sz="600" i="0" u="none" strike="noStrike" cap="none" normalizeH="0" baseline="0" dirty="0">
                    <a:ln>
                      <a:noFill/>
                    </a:ln>
                    <a:solidFill>
                      <a:srgbClr val="000000"/>
                    </a:solidFill>
                    <a:effectLst/>
                    <a:latin typeface="Arial" panose="020B0604020202020204" pitchFamily="34" charset="0"/>
                  </a:rPr>
                  <a:t>45</a:t>
                </a:r>
                <a:endParaRPr kumimoji="0" lang="ko-KR" altLang="ko-KR" sz="900" i="0" u="none" strike="noStrike" cap="none" normalizeH="0" baseline="0" dirty="0">
                  <a:ln>
                    <a:noFill/>
                  </a:ln>
                  <a:solidFill>
                    <a:schemeClr val="tx1"/>
                  </a:solidFill>
                  <a:effectLst/>
                  <a:latin typeface="Arial" panose="020B0604020202020204" pitchFamily="34" charset="0"/>
                </a:endParaRPr>
              </a:p>
            </p:txBody>
          </p:sp>
          <p:sp>
            <p:nvSpPr>
              <p:cNvPr id="26" name="Rectangle 34"/>
              <p:cNvSpPr>
                <a:spLocks noChangeArrowheads="1"/>
              </p:cNvSpPr>
              <p:nvPr/>
            </p:nvSpPr>
            <p:spPr bwMode="auto">
              <a:xfrm>
                <a:off x="1254980" y="6051406"/>
                <a:ext cx="97081" cy="9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ko-KR" altLang="ko-KR" sz="600" i="0" u="none" strike="noStrike" cap="none" normalizeH="0" baseline="0" dirty="0">
                    <a:ln>
                      <a:noFill/>
                    </a:ln>
                    <a:solidFill>
                      <a:srgbClr val="000000"/>
                    </a:solidFill>
                    <a:effectLst/>
                    <a:latin typeface="Arial" panose="020B0604020202020204" pitchFamily="34" charset="0"/>
                  </a:rPr>
                  <a:t>60</a:t>
                </a:r>
                <a:endParaRPr kumimoji="0" lang="ko-KR" altLang="ko-KR" sz="900" i="0" u="none" strike="noStrike" cap="none" normalizeH="0" baseline="0" dirty="0">
                  <a:ln>
                    <a:noFill/>
                  </a:ln>
                  <a:solidFill>
                    <a:schemeClr val="tx1"/>
                  </a:solidFill>
                  <a:effectLst/>
                  <a:latin typeface="Arial" panose="020B0604020202020204" pitchFamily="34" charset="0"/>
                </a:endParaRPr>
              </a:p>
            </p:txBody>
          </p:sp>
          <p:sp>
            <p:nvSpPr>
              <p:cNvPr id="27" name="TextBox 26"/>
              <p:cNvSpPr txBox="1"/>
              <p:nvPr/>
            </p:nvSpPr>
            <p:spPr>
              <a:xfrm>
                <a:off x="1697199" y="7184612"/>
                <a:ext cx="52227" cy="288797"/>
              </a:xfrm>
              <a:prstGeom prst="rect">
                <a:avLst/>
              </a:prstGeom>
              <a:noFill/>
            </p:spPr>
            <p:txBody>
              <a:bodyPr wrap="square" lIns="0" tIns="0" rIns="0" bIns="0" rtlCol="0" anchor="ctr">
                <a:normAutofit fontScale="55000" lnSpcReduction="20000"/>
              </a:bodyPr>
              <a:lstStyle/>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 </a:t>
                </a:r>
                <a:endParaRPr lang="ko-KR" altLang="en-US" sz="900" dirty="0">
                  <a:solidFill>
                    <a:prstClr val="black"/>
                  </a:solidFill>
                  <a:latin typeface="Arial" panose="020B0604020202020204" pitchFamily="34" charset="0"/>
                  <a:ea typeface="맑은 고딕" panose="020B0503020000020004" pitchFamily="50" charset="-127"/>
                  <a:cs typeface="Arial" panose="020B0604020202020204" pitchFamily="34" charset="0"/>
                </a:endParaRPr>
              </a:p>
            </p:txBody>
          </p:sp>
          <p:sp>
            <p:nvSpPr>
              <p:cNvPr id="28" name="TextBox 27"/>
              <p:cNvSpPr txBox="1"/>
              <p:nvPr/>
            </p:nvSpPr>
            <p:spPr>
              <a:xfrm>
                <a:off x="1899194" y="7184612"/>
                <a:ext cx="52227" cy="288797"/>
              </a:xfrm>
              <a:prstGeom prst="rect">
                <a:avLst/>
              </a:prstGeom>
              <a:noFill/>
            </p:spPr>
            <p:txBody>
              <a:bodyPr wrap="square" lIns="0" tIns="0" rIns="0" bIns="0" rtlCol="0" anchor="ctr">
                <a:normAutofit fontScale="55000" lnSpcReduction="20000"/>
              </a:bodyPr>
              <a:lstStyle/>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 </a:t>
                </a:r>
                <a:endParaRPr lang="ko-KR" altLang="en-US" sz="900" dirty="0">
                  <a:solidFill>
                    <a:prstClr val="black"/>
                  </a:solidFill>
                  <a:latin typeface="Arial" panose="020B0604020202020204" pitchFamily="34" charset="0"/>
                  <a:ea typeface="맑은 고딕" panose="020B0503020000020004" pitchFamily="50" charset="-127"/>
                  <a:cs typeface="Arial" panose="020B0604020202020204" pitchFamily="34" charset="0"/>
                </a:endParaRPr>
              </a:p>
            </p:txBody>
          </p:sp>
          <p:sp>
            <p:nvSpPr>
              <p:cNvPr id="29" name="TextBox 28"/>
              <p:cNvSpPr txBox="1"/>
              <p:nvPr/>
            </p:nvSpPr>
            <p:spPr>
              <a:xfrm>
                <a:off x="2101690" y="7184612"/>
                <a:ext cx="52227" cy="288797"/>
              </a:xfrm>
              <a:prstGeom prst="rect">
                <a:avLst/>
              </a:prstGeom>
              <a:noFill/>
            </p:spPr>
            <p:txBody>
              <a:bodyPr wrap="square" lIns="0" tIns="0" rIns="0" bIns="0" rtlCol="0" anchor="ctr">
                <a:normAutofit fontScale="55000" lnSpcReduction="20000"/>
              </a:bodyPr>
              <a:lstStyle/>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 </a:t>
                </a:r>
                <a:endParaRPr lang="ko-KR" altLang="en-US" sz="900" dirty="0">
                  <a:solidFill>
                    <a:prstClr val="black"/>
                  </a:solidFill>
                  <a:latin typeface="Arial" panose="020B0604020202020204" pitchFamily="34" charset="0"/>
                  <a:ea typeface="맑은 고딕" panose="020B0503020000020004" pitchFamily="50" charset="-127"/>
                  <a:cs typeface="Arial" panose="020B0604020202020204" pitchFamily="34" charset="0"/>
                </a:endParaRPr>
              </a:p>
            </p:txBody>
          </p:sp>
          <p:sp>
            <p:nvSpPr>
              <p:cNvPr id="30" name="TextBox 29"/>
              <p:cNvSpPr txBox="1"/>
              <p:nvPr/>
            </p:nvSpPr>
            <p:spPr>
              <a:xfrm>
                <a:off x="2305034" y="7184612"/>
                <a:ext cx="52227" cy="288797"/>
              </a:xfrm>
              <a:prstGeom prst="rect">
                <a:avLst/>
              </a:prstGeom>
              <a:noFill/>
            </p:spPr>
            <p:txBody>
              <a:bodyPr wrap="square" lIns="0" tIns="0" rIns="0" bIns="0" rtlCol="0" anchor="ctr">
                <a:normAutofit fontScale="55000" lnSpcReduction="20000"/>
              </a:bodyPr>
              <a:lstStyle/>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a:t>
                </a:r>
              </a:p>
              <a:p>
                <a:pPr algn="ctr">
                  <a:lnSpc>
                    <a:spcPct val="140000"/>
                  </a:lnSpc>
                  <a:defRPr/>
                </a:pPr>
                <a:r>
                  <a:rPr lang="en-US" altLang="ko-KR" sz="900" dirty="0">
                    <a:solidFill>
                      <a:prstClr val="black"/>
                    </a:solidFill>
                    <a:latin typeface="Arial" panose="020B0604020202020204" pitchFamily="34" charset="0"/>
                    <a:ea typeface="맑은 고딕" panose="020B0503020000020004" pitchFamily="50" charset="-127"/>
                    <a:cs typeface="Arial" panose="020B0604020202020204" pitchFamily="34" charset="0"/>
                  </a:rPr>
                  <a:t>+ </a:t>
                </a:r>
                <a:endParaRPr lang="ko-KR" altLang="en-US" sz="900" dirty="0">
                  <a:solidFill>
                    <a:prstClr val="black"/>
                  </a:solidFill>
                  <a:latin typeface="Arial" panose="020B0604020202020204" pitchFamily="34" charset="0"/>
                  <a:ea typeface="맑은 고딕" panose="020B0503020000020004" pitchFamily="50" charset="-127"/>
                  <a:cs typeface="Arial" panose="020B0604020202020204" pitchFamily="34" charset="0"/>
                </a:endParaRPr>
              </a:p>
            </p:txBody>
          </p:sp>
        </p:grpSp>
        <p:grpSp>
          <p:nvGrpSpPr>
            <p:cNvPr id="5" name="그룹 4"/>
            <p:cNvGrpSpPr/>
            <p:nvPr/>
          </p:nvGrpSpPr>
          <p:grpSpPr>
            <a:xfrm>
              <a:off x="1712213" y="6068066"/>
              <a:ext cx="216000" cy="114761"/>
              <a:chOff x="1712213" y="6037930"/>
              <a:chExt cx="216000" cy="114761"/>
            </a:xfrm>
          </p:grpSpPr>
          <p:cxnSp>
            <p:nvCxnSpPr>
              <p:cNvPr id="15" name="직선 연결선 14"/>
              <p:cNvCxnSpPr/>
              <p:nvPr/>
            </p:nvCxnSpPr>
            <p:spPr>
              <a:xfrm>
                <a:off x="1712213" y="610410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725523" y="6037930"/>
                <a:ext cx="189379" cy="114761"/>
              </a:xfrm>
              <a:prstGeom prst="rect">
                <a:avLst/>
              </a:prstGeom>
              <a:noFill/>
            </p:spPr>
            <p:txBody>
              <a:bodyPr wrap="square" lIns="0" tIns="0" rIns="0" bIns="0" rtlCol="0" anchor="ctr">
                <a:normAutofit fontScale="92500"/>
              </a:bodyPr>
              <a:lstStyle/>
              <a:p>
                <a:pPr algn="ctr"/>
                <a:r>
                  <a:rPr lang="en-US" altLang="ko-KR" sz="900" dirty="0">
                    <a:latin typeface="Arial" panose="020B0604020202020204" pitchFamily="34" charset="0"/>
                    <a:cs typeface="Arial" panose="020B0604020202020204" pitchFamily="34" charset="0"/>
                  </a:rPr>
                  <a:t>**</a:t>
                </a:r>
                <a:endParaRPr lang="ko-KR" altLang="en-US" sz="900" dirty="0">
                  <a:latin typeface="Arial" panose="020B0604020202020204" pitchFamily="34" charset="0"/>
                  <a:cs typeface="Arial" panose="020B0604020202020204" pitchFamily="34" charset="0"/>
                </a:endParaRPr>
              </a:p>
            </p:txBody>
          </p:sp>
        </p:grpSp>
        <p:grpSp>
          <p:nvGrpSpPr>
            <p:cNvPr id="6" name="그룹 5"/>
            <p:cNvGrpSpPr/>
            <p:nvPr/>
          </p:nvGrpSpPr>
          <p:grpSpPr>
            <a:xfrm>
              <a:off x="2128882" y="6171502"/>
              <a:ext cx="216000" cy="114761"/>
              <a:chOff x="1712213" y="6037930"/>
              <a:chExt cx="216000" cy="114761"/>
            </a:xfrm>
          </p:grpSpPr>
          <p:cxnSp>
            <p:nvCxnSpPr>
              <p:cNvPr id="13" name="직선 연결선 12"/>
              <p:cNvCxnSpPr/>
              <p:nvPr/>
            </p:nvCxnSpPr>
            <p:spPr>
              <a:xfrm>
                <a:off x="1712213" y="610410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25523" y="6037930"/>
                <a:ext cx="189379" cy="114761"/>
              </a:xfrm>
              <a:prstGeom prst="rect">
                <a:avLst/>
              </a:prstGeom>
              <a:noFill/>
            </p:spPr>
            <p:txBody>
              <a:bodyPr wrap="square" lIns="0" tIns="0" rIns="0" bIns="0" rtlCol="0" anchor="ctr">
                <a:normAutofit fontScale="92500"/>
              </a:bodyPr>
              <a:lstStyle/>
              <a:p>
                <a:pPr algn="ctr"/>
                <a:r>
                  <a:rPr lang="en-US" altLang="ko-KR" sz="900" dirty="0">
                    <a:latin typeface="Arial" panose="020B0604020202020204" pitchFamily="34" charset="0"/>
                    <a:cs typeface="Arial" panose="020B0604020202020204" pitchFamily="34" charset="0"/>
                  </a:rPr>
                  <a:t>*</a:t>
                </a:r>
                <a:endParaRPr lang="ko-KR" altLang="en-US" sz="900" dirty="0">
                  <a:latin typeface="Arial" panose="020B0604020202020204" pitchFamily="34" charset="0"/>
                  <a:cs typeface="Arial" panose="020B0604020202020204" pitchFamily="34" charset="0"/>
                </a:endParaRPr>
              </a:p>
            </p:txBody>
          </p:sp>
        </p:grpSp>
        <p:grpSp>
          <p:nvGrpSpPr>
            <p:cNvPr id="7" name="그룹 6"/>
            <p:cNvGrpSpPr/>
            <p:nvPr/>
          </p:nvGrpSpPr>
          <p:grpSpPr>
            <a:xfrm>
              <a:off x="1712213" y="5854410"/>
              <a:ext cx="426188" cy="115393"/>
              <a:chOff x="1697199" y="5873460"/>
              <a:chExt cx="426188" cy="115393"/>
            </a:xfrm>
          </p:grpSpPr>
          <p:cxnSp>
            <p:nvCxnSpPr>
              <p:cNvPr id="11" name="직선 연결선 10"/>
              <p:cNvCxnSpPr/>
              <p:nvPr/>
            </p:nvCxnSpPr>
            <p:spPr>
              <a:xfrm>
                <a:off x="1697199" y="5988853"/>
                <a:ext cx="4261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815604" y="5873460"/>
                <a:ext cx="189379" cy="114761"/>
              </a:xfrm>
              <a:prstGeom prst="rect">
                <a:avLst/>
              </a:prstGeom>
              <a:noFill/>
            </p:spPr>
            <p:txBody>
              <a:bodyPr wrap="square" lIns="0" tIns="0" rIns="0" bIns="0" rtlCol="0" anchor="ctr">
                <a:normAutofit/>
              </a:bodyPr>
              <a:lstStyle/>
              <a:p>
                <a:pPr algn="ctr"/>
                <a:r>
                  <a:rPr lang="en-US" altLang="ko-KR" sz="600" i="1" dirty="0" err="1">
                    <a:latin typeface="Arial" panose="020B0604020202020204" pitchFamily="34" charset="0"/>
                    <a:cs typeface="Arial" panose="020B0604020202020204" pitchFamily="34" charset="0"/>
                  </a:rPr>
                  <a:t>n.s</a:t>
                </a:r>
                <a:endParaRPr lang="ko-KR" altLang="en-US" sz="600" i="1" dirty="0">
                  <a:latin typeface="Arial" panose="020B0604020202020204" pitchFamily="34" charset="0"/>
                  <a:cs typeface="Arial" panose="020B0604020202020204" pitchFamily="34" charset="0"/>
                </a:endParaRPr>
              </a:p>
            </p:txBody>
          </p:sp>
        </p:grpSp>
        <p:grpSp>
          <p:nvGrpSpPr>
            <p:cNvPr id="8" name="그룹 7"/>
            <p:cNvGrpSpPr/>
            <p:nvPr/>
          </p:nvGrpSpPr>
          <p:grpSpPr>
            <a:xfrm>
              <a:off x="1918694" y="5958477"/>
              <a:ext cx="426188" cy="120915"/>
              <a:chOff x="1918694" y="5922609"/>
              <a:chExt cx="426188" cy="120915"/>
            </a:xfrm>
          </p:grpSpPr>
          <p:cxnSp>
            <p:nvCxnSpPr>
              <p:cNvPr id="9" name="직선 연결선 8"/>
              <p:cNvCxnSpPr/>
              <p:nvPr/>
            </p:nvCxnSpPr>
            <p:spPr>
              <a:xfrm>
                <a:off x="1918694" y="6043524"/>
                <a:ext cx="42618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037099" y="5922609"/>
                <a:ext cx="189379" cy="114761"/>
              </a:xfrm>
              <a:prstGeom prst="rect">
                <a:avLst/>
              </a:prstGeom>
              <a:noFill/>
            </p:spPr>
            <p:txBody>
              <a:bodyPr wrap="square" lIns="0" tIns="0" rIns="0" bIns="0" rtlCol="0" anchor="ctr">
                <a:normAutofit/>
              </a:bodyPr>
              <a:lstStyle/>
              <a:p>
                <a:pPr algn="ctr"/>
                <a:r>
                  <a:rPr lang="en-US" altLang="ko-KR" sz="600" i="1" dirty="0" err="1">
                    <a:latin typeface="Arial" panose="020B0604020202020204" pitchFamily="34" charset="0"/>
                    <a:cs typeface="Arial" panose="020B0604020202020204" pitchFamily="34" charset="0"/>
                  </a:rPr>
                  <a:t>n.s</a:t>
                </a:r>
                <a:endParaRPr lang="ko-KR" altLang="en-US" sz="600" i="1" dirty="0">
                  <a:latin typeface="Arial" panose="020B0604020202020204" pitchFamily="34" charset="0"/>
                  <a:cs typeface="Arial" panose="020B0604020202020204" pitchFamily="34" charset="0"/>
                </a:endParaRPr>
              </a:p>
            </p:txBody>
          </p:sp>
        </p:grpSp>
      </p:grpSp>
      <p:sp>
        <p:nvSpPr>
          <p:cNvPr id="152" name="TextBox 151"/>
          <p:cNvSpPr txBox="1"/>
          <p:nvPr/>
        </p:nvSpPr>
        <p:spPr>
          <a:xfrm>
            <a:off x="32680" y="55804"/>
            <a:ext cx="5648819" cy="249299"/>
          </a:xfrm>
          <a:prstGeom prst="rect">
            <a:avLst/>
          </a:prstGeom>
          <a:noFill/>
        </p:spPr>
        <p:txBody>
          <a:bodyPr wrap="square" rtlCol="0">
            <a:spAutoFit/>
          </a:bodyPr>
          <a:lstStyle/>
          <a:p>
            <a:pPr defTabSz="777240">
              <a:defRPr/>
            </a:pPr>
            <a:r>
              <a:rPr lang="sv-SE" sz="1020" dirty="0">
                <a:solidFill>
                  <a:prstClr val="black"/>
                </a:solidFill>
                <a:latin typeface="Arial" panose="020B0604020202020204" pitchFamily="34" charset="0"/>
                <a:cs typeface="Arial" panose="020B0604020202020204" pitchFamily="34" charset="0"/>
              </a:rPr>
              <a:t>SUPPLEMENTARY </a:t>
            </a:r>
            <a:r>
              <a:rPr lang="en-US" sz="1020" dirty="0">
                <a:solidFill>
                  <a:prstClr val="black"/>
                </a:solidFill>
                <a:latin typeface="Arial" panose="020B0604020202020204" pitchFamily="34" charset="0"/>
                <a:cs typeface="Arial" panose="020B0604020202020204" pitchFamily="34" charset="0"/>
              </a:rPr>
              <a:t>FIGURE</a:t>
            </a:r>
            <a:r>
              <a:rPr lang="sv-SE" sz="1020" dirty="0">
                <a:solidFill>
                  <a:prstClr val="black"/>
                </a:solidFill>
                <a:latin typeface="Arial" panose="020B0604020202020204" pitchFamily="34" charset="0"/>
                <a:cs typeface="Arial" panose="020B0604020202020204" pitchFamily="34" charset="0"/>
              </a:rPr>
              <a:t> </a:t>
            </a:r>
            <a:r>
              <a:rPr lang="sv-SE" sz="1020" dirty="0" smtClean="0">
                <a:solidFill>
                  <a:prstClr val="black"/>
                </a:solidFill>
                <a:latin typeface="Arial" panose="020B0604020202020204" pitchFamily="34" charset="0"/>
                <a:cs typeface="Arial" panose="020B0604020202020204" pitchFamily="34" charset="0"/>
              </a:rPr>
              <a:t>3</a:t>
            </a:r>
            <a:endParaRPr lang="sv-SE" sz="1020" dirty="0">
              <a:solidFill>
                <a:prstClr val="black"/>
              </a:solidFill>
              <a:latin typeface="Arial" panose="020B0604020202020204" pitchFamily="34" charset="0"/>
              <a:cs typeface="Arial" panose="020B0604020202020204" pitchFamily="34" charset="0"/>
            </a:endParaRPr>
          </a:p>
        </p:txBody>
      </p:sp>
      <p:sp>
        <p:nvSpPr>
          <p:cNvPr id="2" name="직사각형 1"/>
          <p:cNvSpPr/>
          <p:nvPr/>
        </p:nvSpPr>
        <p:spPr>
          <a:xfrm>
            <a:off x="438912" y="2967841"/>
            <a:ext cx="6120000" cy="1015663"/>
          </a:xfrm>
          <a:prstGeom prst="rect">
            <a:avLst/>
          </a:prstGeom>
        </p:spPr>
        <p:txBody>
          <a:bodyPr wrap="square">
            <a:spAutoFit/>
          </a:bodyPr>
          <a:lstStyle/>
          <a:p>
            <a:r>
              <a:rPr lang="en-GB" altLang="ko-KR" sz="1200" b="1" dirty="0">
                <a:latin typeface="Times New Roman" panose="02020603050405020304" pitchFamily="18" charset="0"/>
                <a:cs typeface="Times New Roman" panose="02020603050405020304" pitchFamily="18" charset="0"/>
              </a:rPr>
              <a:t>Supplementary Figure 3. </a:t>
            </a:r>
            <a:r>
              <a:rPr lang="en-GB" altLang="ko-KR" sz="1200" dirty="0">
                <a:latin typeface="Times New Roman" panose="02020603050405020304" pitchFamily="18" charset="0"/>
                <a:cs typeface="Times New Roman" panose="02020603050405020304" pitchFamily="18" charset="0"/>
              </a:rPr>
              <a:t>Engulfment ratio of NETs after culture with SFMCs in the presence of NLRP3 blockade. Engulfment ratio of NETs was determined as the relative fluorescence unit in SFMCs after incubation with or without SYTOX Green-labelled NETs. When indicated, cells were exposed to MSU crystals or CP-456773 (NLRP3 </a:t>
            </a:r>
            <a:r>
              <a:rPr lang="en-GB" altLang="ko-KR" sz="1200" dirty="0" err="1">
                <a:latin typeface="Times New Roman" panose="02020603050405020304" pitchFamily="18" charset="0"/>
                <a:cs typeface="Times New Roman" panose="02020603050405020304" pitchFamily="18" charset="0"/>
              </a:rPr>
              <a:t>inflammasome</a:t>
            </a:r>
            <a:r>
              <a:rPr lang="en-GB" altLang="ko-KR" sz="1200" dirty="0">
                <a:latin typeface="Times New Roman" panose="02020603050405020304" pitchFamily="18" charset="0"/>
                <a:cs typeface="Times New Roman" panose="02020603050405020304" pitchFamily="18" charset="0"/>
              </a:rPr>
              <a:t> inhibitor, 5 µM) (n = 10). * P-value &lt; 0.05, ** P-value &lt; 0.01.</a:t>
            </a:r>
            <a:endParaRPr lang="ko-KR" altLang="ko-K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6027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extBox 151"/>
          <p:cNvSpPr txBox="1"/>
          <p:nvPr/>
        </p:nvSpPr>
        <p:spPr>
          <a:xfrm>
            <a:off x="32680" y="55804"/>
            <a:ext cx="5648819" cy="249299"/>
          </a:xfrm>
          <a:prstGeom prst="rect">
            <a:avLst/>
          </a:prstGeom>
          <a:noFill/>
        </p:spPr>
        <p:txBody>
          <a:bodyPr wrap="square" rtlCol="0">
            <a:spAutoFit/>
          </a:bodyPr>
          <a:lstStyle/>
          <a:p>
            <a:pPr defTabSz="777240">
              <a:defRPr/>
            </a:pPr>
            <a:r>
              <a:rPr lang="sv-SE" sz="1020" dirty="0">
                <a:solidFill>
                  <a:prstClr val="black"/>
                </a:solidFill>
                <a:latin typeface="Arial" panose="020B0604020202020204" pitchFamily="34" charset="0"/>
                <a:cs typeface="Arial" panose="020B0604020202020204" pitchFamily="34" charset="0"/>
              </a:rPr>
              <a:t>SUPPLEMENTARY </a:t>
            </a:r>
            <a:r>
              <a:rPr lang="en-US" sz="1020" dirty="0">
                <a:solidFill>
                  <a:prstClr val="black"/>
                </a:solidFill>
                <a:latin typeface="Arial" panose="020B0604020202020204" pitchFamily="34" charset="0"/>
                <a:cs typeface="Arial" panose="020B0604020202020204" pitchFamily="34" charset="0"/>
              </a:rPr>
              <a:t>FIGURE</a:t>
            </a:r>
            <a:r>
              <a:rPr lang="sv-SE" sz="1020" dirty="0">
                <a:solidFill>
                  <a:prstClr val="black"/>
                </a:solidFill>
                <a:latin typeface="Arial" panose="020B0604020202020204" pitchFamily="34" charset="0"/>
                <a:cs typeface="Arial" panose="020B0604020202020204" pitchFamily="34" charset="0"/>
              </a:rPr>
              <a:t> </a:t>
            </a:r>
            <a:r>
              <a:rPr lang="sv-SE" sz="1020" dirty="0" smtClean="0">
                <a:solidFill>
                  <a:prstClr val="black"/>
                </a:solidFill>
                <a:latin typeface="Arial" panose="020B0604020202020204" pitchFamily="34" charset="0"/>
                <a:cs typeface="Arial" panose="020B0604020202020204" pitchFamily="34" charset="0"/>
              </a:rPr>
              <a:t>4</a:t>
            </a:r>
            <a:endParaRPr lang="sv-SE" sz="1020" dirty="0">
              <a:solidFill>
                <a:prstClr val="black"/>
              </a:solidFill>
              <a:latin typeface="Arial" panose="020B0604020202020204" pitchFamily="34" charset="0"/>
              <a:cs typeface="Arial" panose="020B0604020202020204" pitchFamily="34" charset="0"/>
            </a:endParaRPr>
          </a:p>
        </p:txBody>
      </p:sp>
      <p:sp>
        <p:nvSpPr>
          <p:cNvPr id="2" name="직사각형 1"/>
          <p:cNvSpPr/>
          <p:nvPr/>
        </p:nvSpPr>
        <p:spPr>
          <a:xfrm>
            <a:off x="375507" y="6834446"/>
            <a:ext cx="6120000" cy="1015663"/>
          </a:xfrm>
          <a:prstGeom prst="rect">
            <a:avLst/>
          </a:prstGeom>
        </p:spPr>
        <p:txBody>
          <a:bodyPr wrap="square">
            <a:spAutoFit/>
          </a:bodyPr>
          <a:lstStyle/>
          <a:p>
            <a:r>
              <a:rPr lang="en-GB" altLang="ko-KR" sz="1200" b="1" dirty="0">
                <a:latin typeface="Times New Roman" panose="02020603050405020304" pitchFamily="18" charset="0"/>
                <a:cs typeface="Times New Roman" panose="02020603050405020304" pitchFamily="18" charset="0"/>
              </a:rPr>
              <a:t>Supplementary Figure 4. </a:t>
            </a:r>
            <a:r>
              <a:rPr lang="en-GB" altLang="ko-KR" sz="1200" dirty="0">
                <a:latin typeface="Times New Roman" panose="02020603050405020304" pitchFamily="18" charset="0"/>
                <a:cs typeface="Times New Roman" panose="02020603050405020304" pitchFamily="18" charset="0"/>
              </a:rPr>
              <a:t>Difference in the cytokine expression in synovial fluid CD14</a:t>
            </a:r>
            <a:r>
              <a:rPr lang="en-GB" altLang="ko-KR" sz="1200" baseline="30000" dirty="0">
                <a:latin typeface="Times New Roman" panose="02020603050405020304" pitchFamily="18" charset="0"/>
                <a:cs typeface="Times New Roman" panose="02020603050405020304" pitchFamily="18" charset="0"/>
              </a:rPr>
              <a:t>+</a:t>
            </a:r>
            <a:r>
              <a:rPr lang="en-GB" altLang="ko-KR" sz="1200" dirty="0">
                <a:latin typeface="Times New Roman" panose="02020603050405020304" pitchFamily="18" charset="0"/>
                <a:cs typeface="Times New Roman" panose="02020603050405020304" pitchFamily="18" charset="0"/>
              </a:rPr>
              <a:t> macrophages by serine protease inhibition during stimulation with or without NETs, MSU crystals, and/or LPS. When indicated, cells were exposed to PMSF (</a:t>
            </a:r>
            <a:r>
              <a:rPr lang="en-GB" altLang="ko-KR" sz="1200" dirty="0" err="1">
                <a:latin typeface="Times New Roman" panose="02020603050405020304" pitchFamily="18" charset="0"/>
                <a:cs typeface="Times New Roman" panose="02020603050405020304" pitchFamily="18" charset="0"/>
              </a:rPr>
              <a:t>phenylmethylsulfonyl</a:t>
            </a:r>
            <a:r>
              <a:rPr lang="en-GB" altLang="ko-KR" sz="1200" dirty="0">
                <a:latin typeface="Times New Roman" panose="02020603050405020304" pitchFamily="18" charset="0"/>
                <a:cs typeface="Times New Roman" panose="02020603050405020304" pitchFamily="18" charset="0"/>
              </a:rPr>
              <a:t> fluoride; serine protease inhibitor, 100 µM) (n = 6). * P-value &lt; 0.05, ** P-value &lt; 0.01, **** P-value &lt; 0.0001.</a:t>
            </a:r>
            <a:endParaRPr lang="ko-KR" altLang="ko-KR" sz="1200" dirty="0">
              <a:latin typeface="Times New Roman" panose="02020603050405020304" pitchFamily="18" charset="0"/>
              <a:cs typeface="Times New Roman" panose="02020603050405020304" pitchFamily="18" charset="0"/>
            </a:endParaRPr>
          </a:p>
        </p:txBody>
      </p:sp>
      <p:pic>
        <p:nvPicPr>
          <p:cNvPr id="154" name="그림 1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 y="428915"/>
            <a:ext cx="6080760" cy="6418174"/>
          </a:xfrm>
          <a:prstGeom prst="rect">
            <a:avLst/>
          </a:prstGeom>
        </p:spPr>
      </p:pic>
    </p:spTree>
    <p:extLst>
      <p:ext uri="{BB962C8B-B14F-4D97-AF65-F5344CB8AC3E}">
        <p14:creationId xmlns:p14="http://schemas.microsoft.com/office/powerpoint/2010/main" val="1099995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테마1">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테마1" id="{C3B80EE4-FF4E-4C24-9A51-FA11A9542741}" vid="{964FB1F2-095F-4172-8120-3CC7062C96A3}"/>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B463A1AE4B9F4CB79107D1801D4FAB" ma:contentTypeVersion="10" ma:contentTypeDescription="Create a new document." ma:contentTypeScope="" ma:versionID="10efd4a48ba94b5a76976a5742fec637">
  <xsd:schema xmlns:xsd="http://www.w3.org/2001/XMLSchema" xmlns:xs="http://www.w3.org/2001/XMLSchema" xmlns:p="http://schemas.microsoft.com/office/2006/metadata/properties" xmlns:ns3="13975cac-6f20-49e8-9d1c-d5c50063dfbd" targetNamespace="http://schemas.microsoft.com/office/2006/metadata/properties" ma:root="true" ma:fieldsID="7384d7ffa27597ddf604bed8b2404626" ns3:_="">
    <xsd:import namespace="13975cac-6f20-49e8-9d1c-d5c50063dfb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975cac-6f20-49e8-9d1c-d5c50063df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8E1623-9EB1-404C-A37E-C516F0DC3F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975cac-6f20-49e8-9d1c-d5c50063df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65D013-6484-4CC1-9E92-312D6CA9CF2C}">
  <ds:schemaRefs>
    <ds:schemaRef ds:uri="http://schemas.microsoft.com/sharepoint/v3/contenttype/forms"/>
  </ds:schemaRefs>
</ds:datastoreItem>
</file>

<file path=customXml/itemProps3.xml><?xml version="1.0" encoding="utf-8"?>
<ds:datastoreItem xmlns:ds="http://schemas.openxmlformats.org/officeDocument/2006/customXml" ds:itemID="{C10FCAE3-8E35-42B4-9E73-AF95D7E16382}">
  <ds:schemaRefs>
    <ds:schemaRef ds:uri="13975cac-6f20-49e8-9d1c-d5c50063dfbd"/>
    <ds:schemaRef ds:uri="http://schemas.openxmlformats.org/package/2006/metadata/core-properties"/>
    <ds:schemaRef ds:uri="http://schemas.microsoft.com/office/infopath/2007/PartnerControls"/>
    <ds:schemaRef ds:uri="http://purl.org/dc/elements/1.1/"/>
    <ds:schemaRef ds:uri="http://schemas.microsoft.com/office/2006/metadata/properties"/>
    <ds:schemaRef ds:uri="http://purl.org/dc/dcmitype/"/>
    <ds:schemaRef ds:uri="http://schemas.microsoft.com/office/2006/documentManagement/typ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Default Theme</Template>
  <TotalTime>18777</TotalTime>
  <Words>414</Words>
  <Application>Microsoft Office PowerPoint</Application>
  <PresentationFormat>A4 용지(210x297mm)</PresentationFormat>
  <Paragraphs>75</Paragraphs>
  <Slides>5</Slides>
  <Notes>2</Notes>
  <HiddenSlides>0</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5</vt:i4>
      </vt:variant>
    </vt:vector>
  </HeadingPairs>
  <TitlesOfParts>
    <vt:vector size="11" baseType="lpstr">
      <vt:lpstr>맑은 고딕</vt:lpstr>
      <vt:lpstr>Arial</vt:lpstr>
      <vt:lpstr>Calibri</vt:lpstr>
      <vt:lpstr>Calibri Light</vt:lpstr>
      <vt:lpstr>Times New Roman</vt:lpstr>
      <vt:lpstr>테마1</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정지혜</dc:creator>
  <cp:lastModifiedBy>admin</cp:lastModifiedBy>
  <cp:revision>475</cp:revision>
  <cp:lastPrinted>2020-05-13T01:45:30Z</cp:lastPrinted>
  <dcterms:created xsi:type="dcterms:W3CDTF">2019-10-01T04:41:58Z</dcterms:created>
  <dcterms:modified xsi:type="dcterms:W3CDTF">2021-02-08T10:16:31Z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0x01010098B463A1AE4B9F4CB79107D1801D4FAB</vt:lpwstr>
  </property>
</Properties>
</file>