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FFFB2-E662-49D2-8F2B-7AD888350A59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FA8954-25E9-4AD0-ADA3-C8B23FB56A5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7617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FC9F20-8C71-1E4F-AB87-25BED5059AE7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455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2502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9975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3312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5769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9773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773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7402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0174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5759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204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351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F91C6-5C49-4987-9182-4EE622BC09B3}" type="datetimeFigureOut">
              <a:rPr lang="de-DE" smtClean="0"/>
              <a:t>09.08.2021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BFC6-7399-4B39-8AAB-E89911FE4C3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074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2474912" y="5554663"/>
            <a:ext cx="8229600" cy="1143000"/>
          </a:xfrm>
        </p:spPr>
        <p:txBody>
          <a:bodyPr>
            <a:noAutofit/>
          </a:bodyPr>
          <a:lstStyle/>
          <a:p>
            <a:r>
              <a:rPr lang="de-DE" sz="1600" b="1" dirty="0"/>
              <a:t>Additional </a:t>
            </a:r>
            <a:r>
              <a:rPr lang="de-DE" sz="1600" b="1" dirty="0" err="1"/>
              <a:t>file</a:t>
            </a:r>
            <a:r>
              <a:rPr lang="de-DE" sz="1600" b="1"/>
              <a:t> 1: </a:t>
            </a:r>
            <a:r>
              <a:rPr lang="de-DE" sz="1600" b="1" dirty="0"/>
              <a:t>Age </a:t>
            </a:r>
            <a:r>
              <a:rPr lang="de-DE" sz="1600" b="1" dirty="0" err="1"/>
              <a:t>distribution</a:t>
            </a:r>
            <a:r>
              <a:rPr lang="de-DE" sz="1600" b="1" dirty="0"/>
              <a:t> at </a:t>
            </a:r>
            <a:r>
              <a:rPr lang="de-DE" sz="1600" b="1" dirty="0" err="1"/>
              <a:t>disease</a:t>
            </a:r>
            <a:r>
              <a:rPr lang="de-DE" sz="1600" b="1" dirty="0"/>
              <a:t> </a:t>
            </a:r>
            <a:r>
              <a:rPr lang="de-DE" sz="1600" b="1" dirty="0" err="1"/>
              <a:t>onset</a:t>
            </a:r>
            <a:endParaRPr lang="de-DE" sz="1600" b="1" dirty="0"/>
          </a:p>
        </p:txBody>
      </p:sp>
      <p:pic>
        <p:nvPicPr>
          <p:cNvPr id="8" name="Inhaltsplatzhalter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401" y="1600201"/>
            <a:ext cx="6223199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3741458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Breitbild</PresentationFormat>
  <Paragraphs>2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Larissa</vt:lpstr>
      <vt:lpstr>Additional file 1: Age distribution at disease onset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 figure 1: Age distribution at disease onset</dc:title>
  <dc:creator>Christiane Reiser</dc:creator>
  <cp:lastModifiedBy>Christiane Reiser</cp:lastModifiedBy>
  <cp:revision>3</cp:revision>
  <dcterms:created xsi:type="dcterms:W3CDTF">2021-07-21T09:31:51Z</dcterms:created>
  <dcterms:modified xsi:type="dcterms:W3CDTF">2021-08-09T10:17:40Z</dcterms:modified>
</cp:coreProperties>
</file>