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2"/>
    <p:restoredTop sz="94626"/>
  </p:normalViewPr>
  <p:slideViewPr>
    <p:cSldViewPr snapToGrid="0">
      <p:cViewPr>
        <p:scale>
          <a:sx n="247" d="100"/>
          <a:sy n="247" d="100"/>
        </p:scale>
        <p:origin x="-123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D947-0407-DB4E-9C53-5028EE63C980}" type="datetimeFigureOut">
              <a:rPr kumimoji="1" lang="ja-JP" altLang="en-US" smtClean="0"/>
              <a:t>2023/10/16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DD7DF-811B-AA4D-A504-8562758EBC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779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D947-0407-DB4E-9C53-5028EE63C980}" type="datetimeFigureOut">
              <a:rPr kumimoji="1" lang="ja-JP" altLang="en-US" smtClean="0"/>
              <a:t>2023/10/16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DD7DF-811B-AA4D-A504-8562758EBC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0043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D947-0407-DB4E-9C53-5028EE63C980}" type="datetimeFigureOut">
              <a:rPr kumimoji="1" lang="ja-JP" altLang="en-US" smtClean="0"/>
              <a:t>2023/10/16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DD7DF-811B-AA4D-A504-8562758EBC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5093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D947-0407-DB4E-9C53-5028EE63C980}" type="datetimeFigureOut">
              <a:rPr kumimoji="1" lang="ja-JP" altLang="en-US" smtClean="0"/>
              <a:t>2023/10/16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DD7DF-811B-AA4D-A504-8562758EBC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5737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D947-0407-DB4E-9C53-5028EE63C980}" type="datetimeFigureOut">
              <a:rPr kumimoji="1" lang="ja-JP" altLang="en-US" smtClean="0"/>
              <a:t>2023/10/16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DD7DF-811B-AA4D-A504-8562758EBC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3671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D947-0407-DB4E-9C53-5028EE63C980}" type="datetimeFigureOut">
              <a:rPr kumimoji="1" lang="ja-JP" altLang="en-US" smtClean="0"/>
              <a:t>2023/10/16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DD7DF-811B-AA4D-A504-8562758EBC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3088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D947-0407-DB4E-9C53-5028EE63C980}" type="datetimeFigureOut">
              <a:rPr kumimoji="1" lang="ja-JP" altLang="en-US" smtClean="0"/>
              <a:t>2023/10/16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DD7DF-811B-AA4D-A504-8562758EBC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4416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D947-0407-DB4E-9C53-5028EE63C980}" type="datetimeFigureOut">
              <a:rPr kumimoji="1" lang="ja-JP" altLang="en-US" smtClean="0"/>
              <a:t>2023/10/16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DD7DF-811B-AA4D-A504-8562758EBC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921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D947-0407-DB4E-9C53-5028EE63C980}" type="datetimeFigureOut">
              <a:rPr kumimoji="1" lang="ja-JP" altLang="en-US" smtClean="0"/>
              <a:t>2023/10/16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DD7DF-811B-AA4D-A504-8562758EBC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2532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D947-0407-DB4E-9C53-5028EE63C980}" type="datetimeFigureOut">
              <a:rPr kumimoji="1" lang="ja-JP" altLang="en-US" smtClean="0"/>
              <a:t>2023/10/16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DD7DF-811B-AA4D-A504-8562758EBC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0876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D947-0407-DB4E-9C53-5028EE63C980}" type="datetimeFigureOut">
              <a:rPr kumimoji="1" lang="ja-JP" altLang="en-US" smtClean="0"/>
              <a:t>2023/10/16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DD7DF-811B-AA4D-A504-8562758EBC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9571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B4D947-0407-DB4E-9C53-5028EE63C980}" type="datetimeFigureOut">
              <a:rPr kumimoji="1" lang="ja-JP" altLang="en-US" smtClean="0"/>
              <a:t>2023/10/16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3DD7DF-811B-AA4D-A504-8562758EBC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48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下矢印 6">
            <a:extLst>
              <a:ext uri="{FF2B5EF4-FFF2-40B4-BE49-F238E27FC236}">
                <a16:creationId xmlns:a16="http://schemas.microsoft.com/office/drawing/2014/main" id="{935FB01C-EF24-65B8-53DB-DA344F87974C}"/>
              </a:ext>
            </a:extLst>
          </p:cNvPr>
          <p:cNvSpPr/>
          <p:nvPr/>
        </p:nvSpPr>
        <p:spPr>
          <a:xfrm>
            <a:off x="4909522" y="2040834"/>
            <a:ext cx="234303" cy="3732167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5" name="直線矢印コネクタ 4">
            <a:extLst>
              <a:ext uri="{FF2B5EF4-FFF2-40B4-BE49-F238E27FC236}">
                <a16:creationId xmlns:a16="http://schemas.microsoft.com/office/drawing/2014/main" id="{A6FB0CE4-6C23-95E7-C4E0-7498E9C1621B}"/>
              </a:ext>
            </a:extLst>
          </p:cNvPr>
          <p:cNvCxnSpPr/>
          <p:nvPr/>
        </p:nvCxnSpPr>
        <p:spPr>
          <a:xfrm>
            <a:off x="1192696" y="5288214"/>
            <a:ext cx="443285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F5F1FFB-FA9A-2ADA-ED9B-07BEB483D08F}"/>
              </a:ext>
            </a:extLst>
          </p:cNvPr>
          <p:cNvSpPr txBox="1"/>
          <p:nvPr/>
        </p:nvSpPr>
        <p:spPr>
          <a:xfrm>
            <a:off x="4284185" y="1631267"/>
            <a:ext cx="15007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Cohort Entry Date</a:t>
            </a:r>
            <a:endParaRPr kumimoji="1" lang="ja-JP" alt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下矢印 8">
            <a:extLst>
              <a:ext uri="{FF2B5EF4-FFF2-40B4-BE49-F238E27FC236}">
                <a16:creationId xmlns:a16="http://schemas.microsoft.com/office/drawing/2014/main" id="{7BA83158-F384-825F-DD1A-008172DFC064}"/>
              </a:ext>
            </a:extLst>
          </p:cNvPr>
          <p:cNvSpPr/>
          <p:nvPr/>
        </p:nvSpPr>
        <p:spPr>
          <a:xfrm>
            <a:off x="1073426" y="2040834"/>
            <a:ext cx="234303" cy="3732167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>
            <a:extLst>
              <a:ext uri="{FF2B5EF4-FFF2-40B4-BE49-F238E27FC236}">
                <a16:creationId xmlns:a16="http://schemas.microsoft.com/office/drawing/2014/main" id="{48C284B6-0784-818F-C5DB-FDBE9835BCE0}"/>
              </a:ext>
            </a:extLst>
          </p:cNvPr>
          <p:cNvSpPr/>
          <p:nvPr/>
        </p:nvSpPr>
        <p:spPr>
          <a:xfrm>
            <a:off x="1139687" y="5237970"/>
            <a:ext cx="108000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5F0D350-38D7-16AD-B3B9-DBA72F170546}"/>
              </a:ext>
            </a:extLst>
          </p:cNvPr>
          <p:cNvSpPr txBox="1"/>
          <p:nvPr/>
        </p:nvSpPr>
        <p:spPr>
          <a:xfrm>
            <a:off x="458359" y="1608869"/>
            <a:ext cx="14686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Date of diagnosis</a:t>
            </a:r>
            <a:endParaRPr kumimoji="1" lang="ja-JP" alt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34515E5-1BB2-CF55-F6A7-879E7D12B6C6}"/>
              </a:ext>
            </a:extLst>
          </p:cNvPr>
          <p:cNvSpPr/>
          <p:nvPr/>
        </p:nvSpPr>
        <p:spPr>
          <a:xfrm>
            <a:off x="4968880" y="4081774"/>
            <a:ext cx="118800" cy="41081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58D6D8E-6FF2-A7F1-2A7C-5396963C989E}"/>
              </a:ext>
            </a:extLst>
          </p:cNvPr>
          <p:cNvSpPr txBox="1"/>
          <p:nvPr/>
        </p:nvSpPr>
        <p:spPr>
          <a:xfrm>
            <a:off x="2565605" y="4043138"/>
            <a:ext cx="24689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Covariate association windows</a:t>
            </a:r>
          </a:p>
          <a:p>
            <a:pPr algn="ctr"/>
            <a:r>
              <a:rPr kumimoji="1" lang="en-US" altLang="ja-JP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(age at enrollment, sex)</a:t>
            </a:r>
            <a:endParaRPr kumimoji="1" lang="ja-JP" altLang="en-US" sz="12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085A8A84-9768-B877-2CDA-FB4E67B7C434}"/>
              </a:ext>
            </a:extLst>
          </p:cNvPr>
          <p:cNvSpPr/>
          <p:nvPr/>
        </p:nvSpPr>
        <p:spPr>
          <a:xfrm>
            <a:off x="1131781" y="3670957"/>
            <a:ext cx="118800" cy="28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AB4D90F-FDE4-053E-0CCE-418C0BA773C7}"/>
              </a:ext>
            </a:extLst>
          </p:cNvPr>
          <p:cNvSpPr txBox="1"/>
          <p:nvPr/>
        </p:nvSpPr>
        <p:spPr>
          <a:xfrm>
            <a:off x="1228337" y="3581472"/>
            <a:ext cx="24689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Covariate association windows</a:t>
            </a:r>
          </a:p>
          <a:p>
            <a:r>
              <a:rPr kumimoji="1" lang="en-US" altLang="ja-JP" sz="1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(age at the time of diagnosis)</a:t>
            </a:r>
            <a:endParaRPr kumimoji="1" lang="ja-JP" altLang="en-US" sz="1200" b="1">
              <a:solidFill>
                <a:schemeClr val="accent6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DC5D18AF-873F-92D1-20E1-21FAF67302BB}"/>
              </a:ext>
            </a:extLst>
          </p:cNvPr>
          <p:cNvSpPr/>
          <p:nvPr/>
        </p:nvSpPr>
        <p:spPr>
          <a:xfrm>
            <a:off x="1247687" y="2040833"/>
            <a:ext cx="3721877" cy="71333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150" b="1" dirty="0">
                <a:latin typeface="Arial" panose="020B0604020202020204" pitchFamily="34" charset="0"/>
                <a:cs typeface="Arial" panose="020B0604020202020204" pitchFamily="34" charset="0"/>
              </a:rPr>
              <a:t>Covariate association windows</a:t>
            </a:r>
          </a:p>
          <a:p>
            <a:pPr algn="ctr"/>
            <a:r>
              <a:rPr kumimoji="1" lang="en-US" altLang="ja-JP" sz="1150" b="1" dirty="0">
                <a:latin typeface="Arial" panose="020B0604020202020204" pitchFamily="34" charset="0"/>
                <a:cs typeface="Arial" panose="020B0604020202020204" pitchFamily="34" charset="0"/>
              </a:rPr>
              <a:t>(Maximum glucocorticoid dose, CYC treatment </a:t>
            </a:r>
            <a:r>
              <a:rPr kumimoji="1" lang="en-US" altLang="ja-JP" sz="1150" b="1" dirty="0" err="1">
                <a:latin typeface="Arial" panose="020B0604020202020204" pitchFamily="34" charset="0"/>
                <a:cs typeface="Arial" panose="020B0604020202020204" pitchFamily="34" charset="0"/>
              </a:rPr>
              <a:t>hx</a:t>
            </a:r>
            <a:r>
              <a:rPr kumimoji="1" lang="en-US" altLang="ja-JP" sz="1150" b="1" dirty="0">
                <a:latin typeface="Arial" panose="020B0604020202020204" pitchFamily="34" charset="0"/>
                <a:cs typeface="Arial" panose="020B0604020202020204" pitchFamily="34" charset="0"/>
              </a:rPr>
              <a:t>, comorbidity of DM and smoking history ) </a:t>
            </a:r>
            <a:endParaRPr kumimoji="1" lang="ja-JP" altLang="en-US" sz="115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3F7C22C6-53F0-8CBE-5F30-1157DE228386}"/>
              </a:ext>
            </a:extLst>
          </p:cNvPr>
          <p:cNvSpPr/>
          <p:nvPr/>
        </p:nvSpPr>
        <p:spPr>
          <a:xfrm>
            <a:off x="4968880" y="3164847"/>
            <a:ext cx="118800" cy="41081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A0F542C1-399D-013E-AFA9-B4AC191A081D}"/>
              </a:ext>
            </a:extLst>
          </p:cNvPr>
          <p:cNvSpPr txBox="1"/>
          <p:nvPr/>
        </p:nvSpPr>
        <p:spPr>
          <a:xfrm>
            <a:off x="2506608" y="3113442"/>
            <a:ext cx="24689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Covariate association windows</a:t>
            </a:r>
          </a:p>
          <a:p>
            <a:pPr algn="ctr"/>
            <a:r>
              <a:rPr kumimoji="1" lang="en-US" altLang="ja-JP" sz="12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(ongoing HCQ)</a:t>
            </a:r>
            <a:endParaRPr kumimoji="1" lang="ja-JP" altLang="en-US" sz="1200" b="1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61FDD1A7-C2BC-642E-3535-5EAD9B76179C}"/>
              </a:ext>
            </a:extLst>
          </p:cNvPr>
          <p:cNvSpPr/>
          <p:nvPr/>
        </p:nvSpPr>
        <p:spPr>
          <a:xfrm>
            <a:off x="4968520" y="2754551"/>
            <a:ext cx="118800" cy="41081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45DB5261-BB84-0EAB-C281-06FA29BBF92A}"/>
              </a:ext>
            </a:extLst>
          </p:cNvPr>
          <p:cNvSpPr txBox="1"/>
          <p:nvPr/>
        </p:nvSpPr>
        <p:spPr>
          <a:xfrm>
            <a:off x="2512598" y="2752316"/>
            <a:ext cx="24689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Covariate association windows</a:t>
            </a:r>
          </a:p>
          <a:p>
            <a:pPr algn="ctr"/>
            <a:r>
              <a:rPr kumimoji="1" lang="en-US" altLang="ja-JP" sz="12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(SDI value)</a:t>
            </a:r>
            <a:endParaRPr kumimoji="1" lang="ja-JP" altLang="en-US" sz="12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6E60B41-69DA-78FF-220B-0441CB13B2E8}"/>
              </a:ext>
            </a:extLst>
          </p:cNvPr>
          <p:cNvSpPr txBox="1"/>
          <p:nvPr/>
        </p:nvSpPr>
        <p:spPr>
          <a:xfrm>
            <a:off x="5314847" y="5370208"/>
            <a:ext cx="5203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1C9A3C91-097B-BB6C-72FF-248C3B6CCB3E}"/>
              </a:ext>
            </a:extLst>
          </p:cNvPr>
          <p:cNvSpPr/>
          <p:nvPr/>
        </p:nvSpPr>
        <p:spPr>
          <a:xfrm>
            <a:off x="1246643" y="4889444"/>
            <a:ext cx="3721877" cy="360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Exposure of CNIs</a:t>
            </a:r>
            <a:endParaRPr kumimoji="1" lang="ja-JP" alt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CC19AE2-F304-CE30-EFF6-5F572BE4869D}"/>
              </a:ext>
            </a:extLst>
          </p:cNvPr>
          <p:cNvSpPr/>
          <p:nvPr/>
        </p:nvSpPr>
        <p:spPr>
          <a:xfrm>
            <a:off x="1247687" y="4502236"/>
            <a:ext cx="3721877" cy="360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Cancer development</a:t>
            </a:r>
            <a:endParaRPr kumimoji="1" lang="ja-JP" alt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7E33000-980F-E9F7-253C-2FF915915CDF}"/>
              </a:ext>
            </a:extLst>
          </p:cNvPr>
          <p:cNvSpPr txBox="1"/>
          <p:nvPr/>
        </p:nvSpPr>
        <p:spPr>
          <a:xfrm>
            <a:off x="2424558" y="8535595"/>
            <a:ext cx="2008883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kumimoji="1" lang="en-US" altLang="ja-JP" sz="2400" b="1" dirty="0">
                <a:latin typeface="Arial" panose="020B0604020202020204" pitchFamily="34" charset="0"/>
                <a:cs typeface="Arial" panose="020B0604020202020204" pitchFamily="34" charset="0"/>
              </a:rPr>
              <a:t>Suppl. Fig 1.</a:t>
            </a:r>
            <a:endParaRPr kumimoji="1" lang="ja-JP" alt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2613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327</TotalTime>
  <Words>71</Words>
  <Application>Microsoft Macintosh PowerPoint</Application>
  <PresentationFormat>画面に合わせる (4:3)</PresentationFormat>
  <Paragraphs>16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Kunihiro Ichinose</dc:creator>
  <cp:lastModifiedBy>一瀬　邦弘</cp:lastModifiedBy>
  <cp:revision>4</cp:revision>
  <dcterms:created xsi:type="dcterms:W3CDTF">2023-08-24T09:11:15Z</dcterms:created>
  <dcterms:modified xsi:type="dcterms:W3CDTF">2023-10-16T08:48:48Z</dcterms:modified>
</cp:coreProperties>
</file>