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9" r:id="rId4"/>
    <p:sldId id="261" r:id="rId5"/>
    <p:sldId id="263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06"/>
    <p:restoredTop sz="94648"/>
  </p:normalViewPr>
  <p:slideViewPr>
    <p:cSldViewPr snapToGrid="0">
      <p:cViewPr varScale="1">
        <p:scale>
          <a:sx n="37" d="100"/>
          <a:sy n="37" d="100"/>
        </p:scale>
        <p:origin x="208" y="1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A65667-8CCA-201F-C3A8-7EF53DBE0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2ED4544-EAE8-19C3-BDA5-0F79C9269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412853-9516-E65D-3114-6BD0F42ED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CB10D2-EC93-AB19-04F8-4927AEF8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272EBB-FE62-358C-9EC3-FEA6782AD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6126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D5C532-6524-271B-610A-8EB201BD4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0D5853-6CF4-2855-03BE-E359E9206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17C195-D68D-AD96-79B9-3FD0144D6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34C642-EF43-0903-C88A-1377050E5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8E6D72-8048-1863-9B2C-15499E122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724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248532F-7030-3E86-6757-FDA7CA1FC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5D119A4-6741-D3A5-178E-05C2F7BD9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D3080A-2328-3F24-96AA-D1C49D16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06539C-BDF2-97D2-EFC6-F90C95CEE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7B38E0-C8B7-DF85-6876-D7A021747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1332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87A345-3AE0-F94A-BF04-E78E40F0A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7F32C-7A12-F46A-CC11-79E22D30B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22B058-AFC6-B473-A0D4-B85DF2D10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1A02BF-BE3F-38C0-0B3F-9E8165BB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FC3049-C055-6401-CE93-D622A96D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3181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3160A4-A4F9-4E20-4B5A-DD440059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90B67F-A48C-1D15-E3E1-495FC5972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7B97A8-03EF-B2C4-EBAB-9C26120F9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A994C0-6D33-C275-E7A1-72BBB38E3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4615A6-04F7-E1BD-AF70-C4CBFE54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4384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B52D27-8244-38D2-C9AC-70253580D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AD7C19-B843-1E9F-F939-437E8923F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8BF44F8-A83A-AD7B-8CFE-2565B7DF6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F2AADC-DCEB-2408-43C2-7A79FD3C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416A22-961B-951C-CC1C-97452EBEE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6EA3FE-B6F9-671D-A823-ACC4CA5F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234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130318-4D1C-DBEF-1EFB-22B062A63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1C030A-E68C-C667-7D1E-A84E8C1C3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6C9DB1-6771-7601-3C83-20A2253C6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BB1EC22-0843-3638-B514-169290129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FBFA5F4-9825-9BE8-1614-5D4BA53DF6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1123071-C211-9C5B-6B54-8F147D9D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DC6B17-6151-774C-B210-1E9F0E335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9CEC94D-5BEF-AEB1-5F58-D54F013E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233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1D049D-FBCB-1068-85BB-4BDC5584D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9D7A801-D0D1-3B93-8AAE-CE032925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E57BECA-92F9-B87B-700A-0D01C42A2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F53C60D-97DA-6FE5-3C91-18DBD14C1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856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D957C3-D42A-228D-46A0-D4E44F84C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2D5466-AB49-71D7-21CE-0F51F21D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C1DDA9-9D63-505E-9E7D-0969C97A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564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86B288-E4C6-8FD4-A1F3-D404C2D6D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CDAE93D-EB28-F55D-B181-7F2ED4B0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878680-18BE-0269-B0D2-A80866566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98D1DC-8C6E-8DEE-1FCD-E0668C7B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35F72DD-F5E6-C2A2-8C85-0B30B83D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7F15AE-85F9-9F64-51B5-BC6693FB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9251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2DBD00-D037-AD7A-DBA4-9BB79F01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306901-EC04-6650-8FD7-35477E20F4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B8A97A-FC1E-D1F3-2CF6-0423BC76B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5BCE47-816E-7CFA-F328-3E216422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E7C5CA-3ED4-775A-FD04-17305FA2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C549A8-880F-45EF-C22B-56BD76BC8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3228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00944F6-94B7-2980-C5F9-9E9E15298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A7409C-DF41-AEA9-E2F3-E85B9832D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1FB82B-9A02-8AB6-B049-27C02BAA9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9051F-070D-544D-A8D9-8AF07D3B1C46}" type="datetimeFigureOut">
              <a:rPr kumimoji="1" lang="zh-CN" altLang="en-US" smtClean="0"/>
              <a:t>2023/11/8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A65198-D3B9-347F-66A3-DB6BAA1D1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082BC7-57BE-376D-D5F5-134AE4768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E2D12-F8F8-A34A-B7B1-C8BC21156EF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1984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AA0C6546-1708-02FA-B0B1-875E801A2D9A}"/>
              </a:ext>
            </a:extLst>
          </p:cNvPr>
          <p:cNvGrpSpPr/>
          <p:nvPr/>
        </p:nvGrpSpPr>
        <p:grpSpPr>
          <a:xfrm>
            <a:off x="4446271" y="1211581"/>
            <a:ext cx="4359844" cy="3135086"/>
            <a:chOff x="1" y="1"/>
            <a:chExt cx="4359844" cy="3135086"/>
          </a:xfrm>
        </p:grpSpPr>
        <p:pic>
          <p:nvPicPr>
            <p:cNvPr id="8" name="图片 7" descr="图表&#10;&#10;描述已自动生成">
              <a:extLst>
                <a:ext uri="{FF2B5EF4-FFF2-40B4-BE49-F238E27FC236}">
                  <a16:creationId xmlns:a16="http://schemas.microsoft.com/office/drawing/2014/main" id="{BC368C15-CD29-E0F7-CC33-945F79D8C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" y="1"/>
              <a:ext cx="3033956" cy="3135086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EE26B445-0EE5-D1F6-8800-25D948E66431}"/>
                </a:ext>
              </a:extLst>
            </p:cNvPr>
            <p:cNvSpPr txBox="1"/>
            <p:nvPr/>
          </p:nvSpPr>
          <p:spPr>
            <a:xfrm>
              <a:off x="3256658" y="2174069"/>
              <a:ext cx="1103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Galectin9</a:t>
              </a:r>
              <a:endParaRPr kumimoji="1" lang="zh-CN" altLang="en-US" dirty="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C58C2BAC-E832-5E2E-0798-83CE42B4F182}"/>
                </a:ext>
              </a:extLst>
            </p:cNvPr>
            <p:cNvSpPr txBox="1"/>
            <p:nvPr/>
          </p:nvSpPr>
          <p:spPr>
            <a:xfrm>
              <a:off x="3431470" y="180116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45kDa</a:t>
              </a:r>
              <a:endParaRPr kumimoji="1" lang="zh-CN" altLang="en-US" dirty="0"/>
            </a:p>
          </p:txBody>
        </p:sp>
        <p:cxnSp>
          <p:nvCxnSpPr>
            <p:cNvPr id="4" name="直线箭头连接符 3">
              <a:extLst>
                <a:ext uri="{FF2B5EF4-FFF2-40B4-BE49-F238E27FC236}">
                  <a16:creationId xmlns:a16="http://schemas.microsoft.com/office/drawing/2014/main" id="{5CB65766-DF04-60DD-5332-BCCE774F19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1846" y="1985835"/>
              <a:ext cx="349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E9446056-BE33-7790-2D30-ABF89400AA1E}"/>
              </a:ext>
            </a:extLst>
          </p:cNvPr>
          <p:cNvSpPr txBox="1"/>
          <p:nvPr/>
        </p:nvSpPr>
        <p:spPr>
          <a:xfrm>
            <a:off x="6448990" y="4429723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THP-1_NC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6DF0F12-AB85-332F-DBF7-C94EFEAF61E2}"/>
              </a:ext>
            </a:extLst>
          </p:cNvPr>
          <p:cNvSpPr txBox="1"/>
          <p:nvPr/>
        </p:nvSpPr>
        <p:spPr>
          <a:xfrm>
            <a:off x="5067300" y="4429723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LGALS9_OE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153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EC7AC1DF-A0C2-259A-27B9-B1A973CBCC5A}"/>
              </a:ext>
            </a:extLst>
          </p:cNvPr>
          <p:cNvGrpSpPr/>
          <p:nvPr/>
        </p:nvGrpSpPr>
        <p:grpSpPr>
          <a:xfrm>
            <a:off x="4263389" y="1177290"/>
            <a:ext cx="4408259" cy="3657600"/>
            <a:chOff x="-1" y="0"/>
            <a:chExt cx="4408259" cy="3657600"/>
          </a:xfrm>
        </p:grpSpPr>
        <p:pic>
          <p:nvPicPr>
            <p:cNvPr id="8" name="图片 7" descr="图表&#10;&#10;描述已自动生成">
              <a:extLst>
                <a:ext uri="{FF2B5EF4-FFF2-40B4-BE49-F238E27FC236}">
                  <a16:creationId xmlns:a16="http://schemas.microsoft.com/office/drawing/2014/main" id="{BC368C15-CD29-E0F7-CC33-945F79D8C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0"/>
              <a:ext cx="3091543" cy="3657600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A1DBC8D9-6FEA-6539-11DF-6A38CB5E44BD}"/>
                </a:ext>
              </a:extLst>
            </p:cNvPr>
            <p:cNvSpPr txBox="1"/>
            <p:nvPr/>
          </p:nvSpPr>
          <p:spPr>
            <a:xfrm>
              <a:off x="3515865" y="1297912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CD163</a:t>
              </a:r>
              <a:endParaRPr kumimoji="1" lang="zh-CN" altLang="en-US" dirty="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00B42E8-C98A-7403-4C15-5FFC72B0F557}"/>
                </a:ext>
              </a:extLst>
            </p:cNvPr>
            <p:cNvSpPr txBox="1"/>
            <p:nvPr/>
          </p:nvSpPr>
          <p:spPr>
            <a:xfrm>
              <a:off x="3474989" y="928580"/>
              <a:ext cx="933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160kDa</a:t>
              </a:r>
              <a:endParaRPr kumimoji="1" lang="zh-CN" altLang="en-US" dirty="0"/>
            </a:p>
          </p:txBody>
        </p:sp>
        <p:cxnSp>
          <p:nvCxnSpPr>
            <p:cNvPr id="4" name="直线箭头连接符 3">
              <a:extLst>
                <a:ext uri="{FF2B5EF4-FFF2-40B4-BE49-F238E27FC236}">
                  <a16:creationId xmlns:a16="http://schemas.microsoft.com/office/drawing/2014/main" id="{118F7327-19FE-507C-1CFD-247867F027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91542" y="1113246"/>
              <a:ext cx="349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F641A0DB-823A-44C7-AF91-EB1F5FBC240E}"/>
              </a:ext>
            </a:extLst>
          </p:cNvPr>
          <p:cNvSpPr txBox="1"/>
          <p:nvPr/>
        </p:nvSpPr>
        <p:spPr>
          <a:xfrm>
            <a:off x="4880879" y="4926330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THP-1_NC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CDAD906-9882-FE1D-1F3B-461AB2196780}"/>
              </a:ext>
            </a:extLst>
          </p:cNvPr>
          <p:cNvSpPr txBox="1"/>
          <p:nvPr/>
        </p:nvSpPr>
        <p:spPr>
          <a:xfrm>
            <a:off x="6309629" y="4926330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LGALS9_OE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555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62FE0301-2CCD-31C7-758A-4F43EBDB2D64}"/>
              </a:ext>
            </a:extLst>
          </p:cNvPr>
          <p:cNvGrpSpPr/>
          <p:nvPr/>
        </p:nvGrpSpPr>
        <p:grpSpPr>
          <a:xfrm>
            <a:off x="3943351" y="1154430"/>
            <a:ext cx="4488135" cy="3590366"/>
            <a:chOff x="1" y="0"/>
            <a:chExt cx="4488135" cy="3590366"/>
          </a:xfrm>
        </p:grpSpPr>
        <p:pic>
          <p:nvPicPr>
            <p:cNvPr id="8" name="图片 7" descr="图表&#10;&#10;描述已自动生成">
              <a:extLst>
                <a:ext uri="{FF2B5EF4-FFF2-40B4-BE49-F238E27FC236}">
                  <a16:creationId xmlns:a16="http://schemas.microsoft.com/office/drawing/2014/main" id="{BC368C15-CD29-E0F7-CC33-945F79D8C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" y="0"/>
              <a:ext cx="3327070" cy="3590366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D71980D0-015F-0095-D148-08EE48A04FEF}"/>
                </a:ext>
              </a:extLst>
            </p:cNvPr>
            <p:cNvSpPr txBox="1"/>
            <p:nvPr/>
          </p:nvSpPr>
          <p:spPr>
            <a:xfrm>
              <a:off x="3630209" y="2480520"/>
              <a:ext cx="857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CXCR3</a:t>
              </a:r>
              <a:endParaRPr kumimoji="1" lang="zh-CN" altLang="en-US" dirty="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6E1C4121-98C5-4837-CA3C-5E53209C43D7}"/>
                </a:ext>
              </a:extLst>
            </p:cNvPr>
            <p:cNvSpPr txBox="1"/>
            <p:nvPr/>
          </p:nvSpPr>
          <p:spPr>
            <a:xfrm>
              <a:off x="3676695" y="2111188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40kDa</a:t>
              </a:r>
              <a:endParaRPr kumimoji="1" lang="zh-CN" altLang="en-US" dirty="0"/>
            </a:p>
          </p:txBody>
        </p:sp>
        <p:cxnSp>
          <p:nvCxnSpPr>
            <p:cNvPr id="5" name="直线箭头连接符 4">
              <a:extLst>
                <a:ext uri="{FF2B5EF4-FFF2-40B4-BE49-F238E27FC236}">
                  <a16:creationId xmlns:a16="http://schemas.microsoft.com/office/drawing/2014/main" id="{35C7DB5B-0861-794F-1B81-99D4F7BABD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7071" y="2295854"/>
              <a:ext cx="349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19F492AD-7289-7C2F-46B5-74A90C4F88B6}"/>
              </a:ext>
            </a:extLst>
          </p:cNvPr>
          <p:cNvSpPr txBox="1"/>
          <p:nvPr/>
        </p:nvSpPr>
        <p:spPr>
          <a:xfrm>
            <a:off x="4762545" y="4838053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THP-1_NC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7D076BA-99F3-7B3F-531D-BB1467204D41}"/>
              </a:ext>
            </a:extLst>
          </p:cNvPr>
          <p:cNvSpPr txBox="1"/>
          <p:nvPr/>
        </p:nvSpPr>
        <p:spPr>
          <a:xfrm>
            <a:off x="6191295" y="4838053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LGALS9_OE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80442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01A8CFE2-344C-17FE-975A-5D046C904D91}"/>
              </a:ext>
            </a:extLst>
          </p:cNvPr>
          <p:cNvGrpSpPr/>
          <p:nvPr/>
        </p:nvGrpSpPr>
        <p:grpSpPr>
          <a:xfrm>
            <a:off x="3526536" y="1965960"/>
            <a:ext cx="4864608" cy="2023679"/>
            <a:chOff x="0" y="0"/>
            <a:chExt cx="4420901" cy="1654859"/>
          </a:xfrm>
        </p:grpSpPr>
        <p:pic>
          <p:nvPicPr>
            <p:cNvPr id="8" name="图片 7" descr="图表&#10;&#10;描述已自动生成">
              <a:extLst>
                <a:ext uri="{FF2B5EF4-FFF2-40B4-BE49-F238E27FC236}">
                  <a16:creationId xmlns:a16="http://schemas.microsoft.com/office/drawing/2014/main" id="{BC368C15-CD29-E0F7-CC33-945F79D8C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3203485" cy="1559859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DEF6FF02-BCF9-B5D8-6D0D-2A98328484F4}"/>
                </a:ext>
              </a:extLst>
            </p:cNvPr>
            <p:cNvSpPr txBox="1"/>
            <p:nvPr/>
          </p:nvSpPr>
          <p:spPr>
            <a:xfrm>
              <a:off x="3508472" y="1285527"/>
              <a:ext cx="912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𝝱-actin</a:t>
              </a:r>
              <a:endParaRPr kumimoji="1" lang="zh-CN" altLang="en-US" dirty="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670F2B6B-D201-6E84-25C5-BC4DB85D7B3C}"/>
                </a:ext>
              </a:extLst>
            </p:cNvPr>
            <p:cNvSpPr txBox="1"/>
            <p:nvPr/>
          </p:nvSpPr>
          <p:spPr>
            <a:xfrm>
              <a:off x="3609460" y="100852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42kDa</a:t>
              </a:r>
              <a:endParaRPr kumimoji="1" lang="zh-CN" altLang="en-US" dirty="0"/>
            </a:p>
          </p:txBody>
        </p:sp>
        <p:cxnSp>
          <p:nvCxnSpPr>
            <p:cNvPr id="4" name="直线箭头连接符 3">
              <a:extLst>
                <a:ext uri="{FF2B5EF4-FFF2-40B4-BE49-F238E27FC236}">
                  <a16:creationId xmlns:a16="http://schemas.microsoft.com/office/drawing/2014/main" id="{02B28ED9-09B7-8E20-DC2F-81A9E82344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9836" y="1193195"/>
              <a:ext cx="349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9FB78B7D-74F6-D400-03A9-6D75C74B183E}"/>
              </a:ext>
            </a:extLst>
          </p:cNvPr>
          <p:cNvSpPr txBox="1"/>
          <p:nvPr/>
        </p:nvSpPr>
        <p:spPr>
          <a:xfrm>
            <a:off x="4361840" y="3989639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THP-1_NC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6D055C8-3247-EFD6-D2FC-6D6D0EA8F11D}"/>
              </a:ext>
            </a:extLst>
          </p:cNvPr>
          <p:cNvSpPr txBox="1"/>
          <p:nvPr/>
        </p:nvSpPr>
        <p:spPr>
          <a:xfrm>
            <a:off x="5790590" y="3989639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LGALS9_OE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7989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DC3FACF-B572-6D0F-6B80-F77CA2731250}"/>
              </a:ext>
            </a:extLst>
          </p:cNvPr>
          <p:cNvSpPr txBox="1"/>
          <p:nvPr/>
        </p:nvSpPr>
        <p:spPr>
          <a:xfrm>
            <a:off x="7668662" y="4022429"/>
            <a:ext cx="1004006" cy="45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𝝱-actin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8EBDEB-22EB-5032-FD28-66A5C72CEBBC}"/>
              </a:ext>
            </a:extLst>
          </p:cNvPr>
          <p:cNvSpPr txBox="1"/>
          <p:nvPr/>
        </p:nvSpPr>
        <p:spPr>
          <a:xfrm>
            <a:off x="7779786" y="3683696"/>
            <a:ext cx="892882" cy="451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42kDa</a:t>
            </a:r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880C29BB-825B-DCA3-6297-8A94EBD58186}"/>
              </a:ext>
            </a:extLst>
          </p:cNvPr>
          <p:cNvCxnSpPr>
            <a:cxnSpLocks/>
          </p:cNvCxnSpPr>
          <p:nvPr/>
        </p:nvCxnSpPr>
        <p:spPr>
          <a:xfrm flipH="1">
            <a:off x="7395072" y="3909519"/>
            <a:ext cx="38471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电脑萤幕画面&#10;&#10;中度可信度描述已自动生成">
            <a:extLst>
              <a:ext uri="{FF2B5EF4-FFF2-40B4-BE49-F238E27FC236}">
                <a16:creationId xmlns:a16="http://schemas.microsoft.com/office/drawing/2014/main" id="{47C58053-0D52-26DE-661A-F37C64BAD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5724" y="2159844"/>
            <a:ext cx="3690930" cy="238440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8BFC396-06E1-44E1-B9AC-AC5E1D8D3091}"/>
              </a:ext>
            </a:extLst>
          </p:cNvPr>
          <p:cNvSpPr txBox="1"/>
          <p:nvPr/>
        </p:nvSpPr>
        <p:spPr>
          <a:xfrm>
            <a:off x="4776734" y="4683782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THP-1_NC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35184C0-AC63-E0EE-598C-7107CED68248}"/>
              </a:ext>
            </a:extLst>
          </p:cNvPr>
          <p:cNvSpPr txBox="1"/>
          <p:nvPr/>
        </p:nvSpPr>
        <p:spPr>
          <a:xfrm>
            <a:off x="6205484" y="4683782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LGALS9_OE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4731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4077</TotalTime>
  <Words>44</Words>
  <Application>Microsoft Macintosh PowerPoint</Application>
  <PresentationFormat>宽屏</PresentationFormat>
  <Paragraphs>20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AZ411</dc:creator>
  <cp:lastModifiedBy>AZ411</cp:lastModifiedBy>
  <cp:revision>9</cp:revision>
  <dcterms:created xsi:type="dcterms:W3CDTF">2023-11-03T01:37:03Z</dcterms:created>
  <dcterms:modified xsi:type="dcterms:W3CDTF">2023-11-07T16:10:01Z</dcterms:modified>
</cp:coreProperties>
</file>