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3F532-EC10-4A11-A803-32F2DC592E48}" type="datetimeFigureOut">
              <a:rPr lang="zh-CN" altLang="en-US" smtClean="0"/>
              <a:t>2024/8/20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61BE9-D43B-43D2-B4F7-EFC0969CF3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7231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3F532-EC10-4A11-A803-32F2DC592E48}" type="datetimeFigureOut">
              <a:rPr lang="zh-CN" altLang="en-US" smtClean="0"/>
              <a:t>2024/8/20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61BE9-D43B-43D2-B4F7-EFC0969CF3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959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3F532-EC10-4A11-A803-32F2DC592E48}" type="datetimeFigureOut">
              <a:rPr lang="zh-CN" altLang="en-US" smtClean="0"/>
              <a:t>2024/8/20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61BE9-D43B-43D2-B4F7-EFC0969CF3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5757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3F532-EC10-4A11-A803-32F2DC592E48}" type="datetimeFigureOut">
              <a:rPr lang="zh-CN" altLang="en-US" smtClean="0"/>
              <a:t>2024/8/20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61BE9-D43B-43D2-B4F7-EFC0969CF3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4680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3F532-EC10-4A11-A803-32F2DC592E48}" type="datetimeFigureOut">
              <a:rPr lang="zh-CN" altLang="en-US" smtClean="0"/>
              <a:t>2024/8/20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61BE9-D43B-43D2-B4F7-EFC0969CF3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264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3F532-EC10-4A11-A803-32F2DC592E48}" type="datetimeFigureOut">
              <a:rPr lang="zh-CN" altLang="en-US" smtClean="0"/>
              <a:t>2024/8/20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61BE9-D43B-43D2-B4F7-EFC0969CF3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7050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3F532-EC10-4A11-A803-32F2DC592E48}" type="datetimeFigureOut">
              <a:rPr lang="zh-CN" altLang="en-US" smtClean="0"/>
              <a:t>2024/8/20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61BE9-D43B-43D2-B4F7-EFC0969CF3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747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3F532-EC10-4A11-A803-32F2DC592E48}" type="datetimeFigureOut">
              <a:rPr lang="zh-CN" altLang="en-US" smtClean="0"/>
              <a:t>2024/8/20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61BE9-D43B-43D2-B4F7-EFC0969CF3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3319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3F532-EC10-4A11-A803-32F2DC592E48}" type="datetimeFigureOut">
              <a:rPr lang="zh-CN" altLang="en-US" smtClean="0"/>
              <a:t>2024/8/20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61BE9-D43B-43D2-B4F7-EFC0969CF3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4011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3F532-EC10-4A11-A803-32F2DC592E48}" type="datetimeFigureOut">
              <a:rPr lang="zh-CN" altLang="en-US" smtClean="0"/>
              <a:t>2024/8/20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61BE9-D43B-43D2-B4F7-EFC0969CF3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7662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3F532-EC10-4A11-A803-32F2DC592E48}" type="datetimeFigureOut">
              <a:rPr lang="zh-CN" altLang="en-US" smtClean="0"/>
              <a:t>2024/8/20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61BE9-D43B-43D2-B4F7-EFC0969CF3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510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23F532-EC10-4A11-A803-32F2DC592E48}" type="datetimeFigureOut">
              <a:rPr lang="zh-CN" altLang="en-US" smtClean="0"/>
              <a:t>2024/8/20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E61BE9-D43B-43D2-B4F7-EFC0969CF3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0600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tiff"/><Relationship Id="rId5" Type="http://schemas.openxmlformats.org/officeDocument/2006/relationships/image" Target="../media/image4.tiff"/><Relationship Id="rId4" Type="http://schemas.openxmlformats.org/officeDocument/2006/relationships/image" Target="../media/image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 bwMode="auto">
          <a:xfrm>
            <a:off x="2320120" y="741479"/>
            <a:ext cx="15852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接连接符 2"/>
          <p:cNvCxnSpPr/>
          <p:nvPr/>
        </p:nvCxnSpPr>
        <p:spPr bwMode="auto">
          <a:xfrm>
            <a:off x="4014567" y="741479"/>
            <a:ext cx="14861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2460824" y="453591"/>
            <a:ext cx="292600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1200" dirty="0" smtClean="0">
                <a:solidFill>
                  <a:prstClr val="black"/>
                </a:solidFill>
              </a:rPr>
              <a:t>M-CSF+RANKL</a:t>
            </a:r>
            <a:endParaRPr lang="zh-CN" altLang="en-US" sz="1200" dirty="0">
              <a:solidFill>
                <a:prstClr val="black"/>
              </a:solidFill>
            </a:endParaRPr>
          </a:p>
        </p:txBody>
      </p:sp>
      <p:sp>
        <p:nvSpPr>
          <p:cNvPr id="5" name="TextBox 24"/>
          <p:cNvSpPr txBox="1">
            <a:spLocks noChangeArrowheads="1"/>
          </p:cNvSpPr>
          <p:nvPr/>
        </p:nvSpPr>
        <p:spPr bwMode="auto">
          <a:xfrm>
            <a:off x="3923828" y="453239"/>
            <a:ext cx="292600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1200" dirty="0" smtClean="0">
                <a:solidFill>
                  <a:prstClr val="black"/>
                </a:solidFill>
              </a:rPr>
              <a:t>M-CSF+RANKL+CXCL7</a:t>
            </a:r>
            <a:endParaRPr lang="zh-CN" altLang="en-US" sz="1200" dirty="0">
              <a:solidFill>
                <a:prstClr val="black"/>
              </a:solidFill>
            </a:endParaRPr>
          </a:p>
        </p:txBody>
      </p:sp>
      <p:grpSp>
        <p:nvGrpSpPr>
          <p:cNvPr id="10" name="组合 43"/>
          <p:cNvGrpSpPr>
            <a:grpSpLocks/>
          </p:cNvGrpSpPr>
          <p:nvPr/>
        </p:nvGrpSpPr>
        <p:grpSpPr bwMode="auto">
          <a:xfrm>
            <a:off x="1045427" y="1559765"/>
            <a:ext cx="811043" cy="4702319"/>
            <a:chOff x="4510929" y="982598"/>
            <a:chExt cx="970234" cy="5094293"/>
          </a:xfrm>
        </p:grpSpPr>
        <p:sp>
          <p:nvSpPr>
            <p:cNvPr id="11" name="矩形 47"/>
            <p:cNvSpPr>
              <a:spLocks noChangeArrowheads="1"/>
            </p:cNvSpPr>
            <p:nvPr/>
          </p:nvSpPr>
          <p:spPr bwMode="auto">
            <a:xfrm>
              <a:off x="4750159" y="982598"/>
              <a:ext cx="731004" cy="300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1200" dirty="0" smtClean="0">
                  <a:solidFill>
                    <a:prstClr val="black"/>
                  </a:solidFill>
                </a:rPr>
                <a:t>P-P65</a:t>
              </a:r>
              <a:endParaRPr lang="zh-CN" altLang="en-US" sz="1200" dirty="0">
                <a:solidFill>
                  <a:prstClr val="black"/>
                </a:solidFill>
              </a:endParaRPr>
            </a:p>
          </p:txBody>
        </p:sp>
        <p:sp>
          <p:nvSpPr>
            <p:cNvPr id="12" name="矩形 48"/>
            <p:cNvSpPr>
              <a:spLocks noChangeArrowheads="1"/>
            </p:cNvSpPr>
            <p:nvPr/>
          </p:nvSpPr>
          <p:spPr bwMode="auto">
            <a:xfrm>
              <a:off x="4760615" y="2018253"/>
              <a:ext cx="546910" cy="300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1200" dirty="0" smtClean="0">
                  <a:solidFill>
                    <a:prstClr val="black"/>
                  </a:solidFill>
                </a:rPr>
                <a:t>P65</a:t>
              </a:r>
              <a:endParaRPr lang="zh-CN" altLang="en-US" sz="1200" dirty="0">
                <a:solidFill>
                  <a:prstClr val="black"/>
                </a:solidFill>
              </a:endParaRPr>
            </a:p>
          </p:txBody>
        </p:sp>
        <p:sp>
          <p:nvSpPr>
            <p:cNvPr id="13" name="矩形 49"/>
            <p:cNvSpPr>
              <a:spLocks noChangeArrowheads="1"/>
            </p:cNvSpPr>
            <p:nvPr/>
          </p:nvSpPr>
          <p:spPr bwMode="auto">
            <a:xfrm>
              <a:off x="4510929" y="5776802"/>
              <a:ext cx="874827" cy="300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1200" dirty="0">
                  <a:solidFill>
                    <a:prstClr val="black"/>
                  </a:solidFill>
                </a:rPr>
                <a:t>GAPDH</a:t>
              </a:r>
              <a:endParaRPr lang="zh-CN" altLang="en-US" sz="1200" dirty="0">
                <a:solidFill>
                  <a:prstClr val="black"/>
                </a:solidFill>
              </a:endParaRPr>
            </a:p>
          </p:txBody>
        </p:sp>
      </p:grpSp>
      <p:sp>
        <p:nvSpPr>
          <p:cNvPr id="27" name="TextBox 50"/>
          <p:cNvSpPr txBox="1">
            <a:spLocks noChangeArrowheads="1"/>
          </p:cNvSpPr>
          <p:nvPr/>
        </p:nvSpPr>
        <p:spPr bwMode="auto">
          <a:xfrm>
            <a:off x="2196679" y="741479"/>
            <a:ext cx="537981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1200" dirty="0" smtClean="0"/>
              <a:t>  0      </a:t>
            </a:r>
            <a:r>
              <a:rPr lang="en-US" altLang="zh-CN" sz="1200" dirty="0"/>
              <a:t>5</a:t>
            </a:r>
            <a:r>
              <a:rPr lang="en-US" altLang="zh-CN" sz="1200" dirty="0" smtClean="0"/>
              <a:t>     10    15    30     0      5     10    15    30</a:t>
            </a:r>
            <a:endParaRPr lang="zh-CN" altLang="en-US" sz="1200" dirty="0"/>
          </a:p>
          <a:p>
            <a:pPr eaLnBrk="1" hangingPunct="1"/>
            <a:endParaRPr lang="zh-CN" altLang="en-US" sz="1200" dirty="0"/>
          </a:p>
        </p:txBody>
      </p:sp>
      <p:grpSp>
        <p:nvGrpSpPr>
          <p:cNvPr id="31" name="组合 43"/>
          <p:cNvGrpSpPr>
            <a:grpSpLocks/>
          </p:cNvGrpSpPr>
          <p:nvPr/>
        </p:nvGrpSpPr>
        <p:grpSpPr bwMode="auto">
          <a:xfrm>
            <a:off x="1122370" y="3382594"/>
            <a:ext cx="654346" cy="1350104"/>
            <a:chOff x="4681307" y="595018"/>
            <a:chExt cx="782780" cy="1462645"/>
          </a:xfrm>
        </p:grpSpPr>
        <p:sp>
          <p:nvSpPr>
            <p:cNvPr id="32" name="矩形 47"/>
            <p:cNvSpPr>
              <a:spLocks noChangeArrowheads="1"/>
            </p:cNvSpPr>
            <p:nvPr/>
          </p:nvSpPr>
          <p:spPr bwMode="auto">
            <a:xfrm>
              <a:off x="4681307" y="595018"/>
              <a:ext cx="782780" cy="300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1200" dirty="0">
                  <a:solidFill>
                    <a:prstClr val="black"/>
                  </a:solidFill>
                </a:rPr>
                <a:t>P-ERK</a:t>
              </a:r>
              <a:endParaRPr lang="zh-CN" altLang="en-US" sz="1200" dirty="0">
                <a:solidFill>
                  <a:prstClr val="black"/>
                </a:solidFill>
              </a:endParaRPr>
            </a:p>
          </p:txBody>
        </p:sp>
        <p:sp>
          <p:nvSpPr>
            <p:cNvPr id="33" name="矩形 48"/>
            <p:cNvSpPr>
              <a:spLocks noChangeArrowheads="1"/>
            </p:cNvSpPr>
            <p:nvPr/>
          </p:nvSpPr>
          <p:spPr bwMode="auto">
            <a:xfrm>
              <a:off x="4787169" y="1757574"/>
              <a:ext cx="598687" cy="300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1200" dirty="0">
                  <a:solidFill>
                    <a:prstClr val="black"/>
                  </a:solidFill>
                </a:rPr>
                <a:t>ERK</a:t>
              </a:r>
              <a:endParaRPr lang="zh-CN" altLang="en-US" sz="1200" dirty="0">
                <a:solidFill>
                  <a:prstClr val="black"/>
                </a:solidFill>
              </a:endParaRPr>
            </a:p>
          </p:txBody>
        </p:sp>
      </p:grpSp>
      <p:pic>
        <p:nvPicPr>
          <p:cNvPr id="35" name="图片 3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601" y="4272163"/>
            <a:ext cx="3848436" cy="1098000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156" y="3138608"/>
            <a:ext cx="3815226" cy="1008000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478" y="5463085"/>
            <a:ext cx="3846315" cy="1044000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979" y="1123053"/>
            <a:ext cx="3727058" cy="792000"/>
          </a:xfrm>
          <a:prstGeom prst="rect">
            <a:avLst/>
          </a:prstGeom>
        </p:spPr>
      </p:pic>
      <p:sp>
        <p:nvSpPr>
          <p:cNvPr id="44" name="文本框 43"/>
          <p:cNvSpPr txBox="1"/>
          <p:nvPr/>
        </p:nvSpPr>
        <p:spPr>
          <a:xfrm>
            <a:off x="5759292" y="723418"/>
            <a:ext cx="5020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 smtClean="0"/>
              <a:t>min</a:t>
            </a:r>
            <a:endParaRPr lang="zh-CN" altLang="en-US" sz="1600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36" y="2019686"/>
            <a:ext cx="3837600" cy="93600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232012" y="440708"/>
            <a:ext cx="10071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Figure3C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7453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</TotalTime>
  <Words>20</Words>
  <Application>Microsoft Office PowerPoint</Application>
  <PresentationFormat>宽屏</PresentationFormat>
  <Paragraphs>10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宋体</vt:lpstr>
      <vt:lpstr>Arial</vt:lpstr>
      <vt:lpstr>Calibri</vt:lpstr>
      <vt:lpstr>Calibri Light</vt:lpstr>
      <vt:lpstr>Office 主题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王 欣宇</dc:creator>
  <cp:lastModifiedBy>Microsoft 帐户</cp:lastModifiedBy>
  <cp:revision>50</cp:revision>
  <dcterms:created xsi:type="dcterms:W3CDTF">2019-09-23T14:17:44Z</dcterms:created>
  <dcterms:modified xsi:type="dcterms:W3CDTF">2024-08-20T07:38:59Z</dcterms:modified>
</cp:coreProperties>
</file>