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58" d="100"/>
          <a:sy n="58" d="100"/>
        </p:scale>
        <p:origin x="2367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33730-8995-4F31-A56D-A6CA81833D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160B-F04C-4E50-A1FC-8BF5319F8A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33730-8995-4F31-A56D-A6CA81833D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160B-F04C-4E50-A1FC-8BF5319F8A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33730-8995-4F31-A56D-A6CA81833D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160B-F04C-4E50-A1FC-8BF5319F8A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33730-8995-4F31-A56D-A6CA81833D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160B-F04C-4E50-A1FC-8BF5319F8A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33730-8995-4F31-A56D-A6CA81833D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160B-F04C-4E50-A1FC-8BF5319F8A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33730-8995-4F31-A56D-A6CA81833D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160B-F04C-4E50-A1FC-8BF5319F8A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33730-8995-4F31-A56D-A6CA81833D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160B-F04C-4E50-A1FC-8BF5319F8A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33730-8995-4F31-A56D-A6CA81833D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160B-F04C-4E50-A1FC-8BF5319F8A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33730-8995-4F31-A56D-A6CA81833D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160B-F04C-4E50-A1FC-8BF5319F8A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33730-8995-4F31-A56D-A6CA81833D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160B-F04C-4E50-A1FC-8BF5319F8A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33730-8995-4F31-A56D-A6CA81833D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6160B-F04C-4E50-A1FC-8BF5319F8A4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433730-8995-4F31-A56D-A6CA81833D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86160B-F04C-4E50-A1FC-8BF5319F8A4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2" t="13088" r="7759" b="24553"/>
          <a:stretch>
            <a:fillRect/>
          </a:stretch>
        </p:blipFill>
        <p:spPr>
          <a:xfrm>
            <a:off x="47636" y="614360"/>
            <a:ext cx="6741446" cy="249130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289" y="3779965"/>
            <a:ext cx="3719385" cy="3719385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66685" y="80164"/>
            <a:ext cx="361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/>
              <a:t>A</a:t>
            </a:r>
            <a:endParaRPr lang="zh-CN" altLang="en-US" sz="1600" b="1" dirty="0"/>
          </a:p>
        </p:txBody>
      </p:sp>
      <p:sp>
        <p:nvSpPr>
          <p:cNvPr id="23" name="文本框 22"/>
          <p:cNvSpPr txBox="1"/>
          <p:nvPr/>
        </p:nvSpPr>
        <p:spPr>
          <a:xfrm>
            <a:off x="66685" y="3841348"/>
            <a:ext cx="361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/>
              <a:t>B</a:t>
            </a:r>
            <a:endParaRPr lang="zh-CN" altLang="en-US" sz="1600" b="1" dirty="0"/>
          </a:p>
        </p:txBody>
      </p:sp>
      <p:sp>
        <p:nvSpPr>
          <p:cNvPr id="3" name="文本框 2"/>
          <p:cNvSpPr txBox="1"/>
          <p:nvPr/>
        </p:nvSpPr>
        <p:spPr>
          <a:xfrm>
            <a:off x="47636" y="8090511"/>
            <a:ext cx="6694692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altLang="zh-CN" sz="1800" b="1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Supplementary Figure 4. </a:t>
            </a:r>
            <a:r>
              <a:rPr lang="en-US" altLang="zh-CN" kern="0" dirty="0">
                <a:latin typeface="Times New Roman" panose="02020603050405020304" pitchFamily="18" charset="0"/>
                <a:ea typeface="Calibri" panose="020F0502020204030204" pitchFamily="34" charset="0"/>
              </a:rPr>
              <a:t>Validation of the artificial neural network model and construction of the ROC curve in the validation set</a:t>
            </a:r>
            <a:r>
              <a:rPr lang="en-US" altLang="zh-CN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(</a:t>
            </a:r>
            <a:r>
              <a:rPr lang="en-US" altLang="zh-CN" kern="0" dirty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US" altLang="zh-CN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altLang="zh-CN" kern="0" dirty="0">
                <a:latin typeface="Times New Roman" panose="02020603050405020304" pitchFamily="18" charset="0"/>
                <a:ea typeface="Calibri" panose="020F0502020204030204" pitchFamily="34" charset="0"/>
              </a:rPr>
              <a:t>The artificial neural network model using the validation set. </a:t>
            </a:r>
            <a:r>
              <a:rPr lang="en-US" altLang="zh-CN" b="1" kern="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altLang="zh-CN" kern="0" dirty="0"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altLang="zh-CN" b="1" kern="0" dirty="0"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altLang="zh-CN" kern="0" dirty="0">
                <a:latin typeface="Times New Roman" panose="02020603050405020304" pitchFamily="18" charset="0"/>
                <a:ea typeface="Calibri" panose="020F0502020204030204" pitchFamily="34" charset="0"/>
              </a:rPr>
              <a:t>Validation set artificial neural network evaluation of ROC curves. </a:t>
            </a:r>
            <a:endParaRPr lang="en-US" altLang="zh-CN" kern="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主题​​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270</Words>
  <Application>WPS 演示</Application>
  <PresentationFormat>A4 纸张(210x297 毫米)</PresentationFormat>
  <Paragraphs>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5" baseType="lpstr">
      <vt:lpstr>Arial</vt:lpstr>
      <vt:lpstr>宋体</vt:lpstr>
      <vt:lpstr>Wingdings</vt:lpstr>
      <vt:lpstr>Times New Roman</vt:lpstr>
      <vt:lpstr>Calibri</vt:lpstr>
      <vt:lpstr>Aptos</vt:lpstr>
      <vt:lpstr>Segoe UI</vt:lpstr>
      <vt:lpstr>微软雅黑</vt:lpstr>
      <vt:lpstr>Arial Unicode MS</vt:lpstr>
      <vt:lpstr>Aptos Display</vt:lpstr>
      <vt:lpstr>Segoe UI Variable Display</vt:lpstr>
      <vt:lpstr>等线 Light</vt:lpstr>
      <vt:lpstr>等线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YUJIA WANG</dc:creator>
  <cp:lastModifiedBy>Sienna W</cp:lastModifiedBy>
  <cp:revision>63</cp:revision>
  <dcterms:created xsi:type="dcterms:W3CDTF">2025-03-26T09:32:00Z</dcterms:created>
  <dcterms:modified xsi:type="dcterms:W3CDTF">2025-07-10T09:26:47Z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BAB20D0E28FD4C238C562D6F33416892_12</vt:lpwstr>
  </property>
  <property fmtid="{D5CDD505-2E9C-101B-9397-08002B2CF9AE}" pid="3" name="KSOProductBuildVer">
    <vt:lpwstr>2052-12.1.0.21915</vt:lpwstr>
  </property>
</Properties>
</file>