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BD26-EDE4-4CE2-8E67-32F58D020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022BE1-2B2F-4C09-A802-029B5A728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976BB-6799-4589-9DE4-17B915B1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B5439-11C5-4495-93BB-8AE5C02E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80CBB-C606-41A3-9E32-63571D61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CD79-1C2E-4C72-AF76-9BCE928B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74E6E-64E1-405C-9B76-48F6B4F7B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F0300-085A-4208-BC27-1933B1A97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A69B5-89B6-4113-A589-FD3439E0E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2E8E8-9140-409A-AE79-B63D73C1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9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DD42-D5D6-4DBF-BAFA-934A8661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CC507-0FA8-4291-871F-9C44A211C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5262E-ACEF-4ED7-80DE-E6F639912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158B0-E0E5-4E11-B10A-64B4730F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8C816-1A00-4D09-923E-465AFA35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4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4E052-3B43-40E4-A63E-07FA7B605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F75-F2A2-457F-B022-3478E325B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4A4A5-20E4-40C1-9C26-D8D15DA6E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06143-1D80-4DE6-8F33-7AB5D8B45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D0115-100F-40DB-B7B1-BB1AE02C0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A2C49-A3C5-4E87-9B30-28AC2DA2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4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985F3-CB33-4A68-B2E9-F99D651A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B71CD-7F93-4317-A56E-B303EC87E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58D75-E23C-42DF-82E1-AA5DDDDED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D89C5-899A-46E4-BB82-BED753F4A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8A2B35-C7AA-4F83-B596-E754CDC57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F58D44-DDC3-4B06-BC4E-407C2BD5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1D4ACC-C8FE-45EE-96F7-C22BDCDC1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4CC1F8-D4B2-444F-BCD4-2CE5C1BF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8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E27FD-0E39-4CBF-96C8-20B9325A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E4FBF-3855-42B7-99AD-87F144E9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90F23D-96E4-474C-8815-C8B3F8EB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80F5F7-E0D0-41AE-9C18-1E6B77F4C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4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F2F516-C539-45BB-A97E-B62F69F2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3F9CF-D293-4BC4-BD01-3A417BC99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3EE77-81F3-4406-8E5A-DC0E1F44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49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569F-CC5E-4928-B585-7CEB98741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0C207-2AA0-492A-B0F3-E1BB25D45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CD0C4-8A51-42F5-B882-E083056E5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B79B9-9866-4A01-814A-9CE344A00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CC1BD9-D50B-4964-970C-B39CA25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8FA71-1966-4B41-A9A9-50B321E14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2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70B4-3604-4ED5-BDD1-642080F9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CD748-3216-4540-BDD0-8B91362BE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DF67-BB60-4E07-A607-49AA76F8C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3BA68-1BDB-42EE-92A2-44E00A85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02BB9-92D7-426D-891A-F9E5CFD9F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FAE20-C2D5-424D-88F3-24FABA01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2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7B126-787C-43AB-86B0-F2DF0977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60272-302C-450B-8B7D-F2167E701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D4264-886C-41A4-901A-6E2917DA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F26CB-B3AE-47BD-9D41-36E98980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A24C0-4A76-4B4C-AACB-F0DE47AA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3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82AA9D-7CB4-4CF2-9EFE-8AD86165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4EC40-E647-4B6A-B575-94E0CB0BE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7D796-CD97-4211-A99E-5A17B290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C2CD1-9256-459E-83AB-A09A95A31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68F24-42F0-454F-8400-2A159AE1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95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3A6EBE-5C47-4C6E-A20E-C7CB77B4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C1669-2E9F-48EB-8158-A9E359706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72593-E780-4515-AFB5-3B4A3A29C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929C-5C2B-4D54-822C-9FFEA26E66D3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6B80A-452B-4A51-8ADB-5781F7600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54405-F7E2-4860-8918-47C5E68EA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6ECDC-9496-481A-A629-67FC74BCD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9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8F58-8333-41FC-AF54-C32F038CEA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95B11-AD5C-4D01-B507-B8D075E4F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7439A-E269-4323-BF88-172E1BB91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165" y="23489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8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Pattaneeya Prangthip</dc:creator>
  <cp:lastModifiedBy>Pattaneeya Prangthip</cp:lastModifiedBy>
  <cp:revision>1</cp:revision>
  <dcterms:created xsi:type="dcterms:W3CDTF">2024-05-31T11:13:17Z</dcterms:created>
  <dcterms:modified xsi:type="dcterms:W3CDTF">2024-05-31T11:13:40Z</dcterms:modified>
</cp:coreProperties>
</file>