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63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06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13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110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09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46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32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003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84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14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08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66F11-E850-4540-85AA-8D1667AC30C9}" type="datetimeFigureOut">
              <a:rPr lang="en-GB" smtClean="0"/>
              <a:t>01/07/2024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59935-7A6D-4903-B1CE-CE27B391DD9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914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316489-DFB8-4F46-9AB1-CFCE36EBB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9" y="180521"/>
            <a:ext cx="9545382" cy="649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039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Office PowerPoint</Application>
  <PresentationFormat>Format A4 (210 x 297 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Centre Hospitalier Universitaire Vaudois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Pedro Marques-Vidal</dc:creator>
  <cp:lastModifiedBy>Pedro Marques-Vidal</cp:lastModifiedBy>
  <cp:revision>2</cp:revision>
  <dcterms:created xsi:type="dcterms:W3CDTF">2024-07-01T08:24:48Z</dcterms:created>
  <dcterms:modified xsi:type="dcterms:W3CDTF">2024-07-01T08:48:15Z</dcterms:modified>
</cp:coreProperties>
</file>