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7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245" y="850265"/>
            <a:ext cx="6120000" cy="55070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95016" y="228600"/>
            <a:ext cx="2422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/>
                <a:ea typeface="MS Mincho"/>
              </a:rPr>
              <a:t>Supplementary</a:t>
            </a:r>
            <a:r>
              <a:rPr lang="en-GB" b="1" dirty="0">
                <a:latin typeface="Times New Roman"/>
                <a:ea typeface="Times New Roman"/>
              </a:rPr>
              <a:t> Fig. 1.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2624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TAHOUN Amin</dc:creator>
  <cp:lastModifiedBy>TAHOUN Amin</cp:lastModifiedBy>
  <cp:revision>1</cp:revision>
  <dcterms:created xsi:type="dcterms:W3CDTF">2006-08-16T00:00:00Z</dcterms:created>
  <dcterms:modified xsi:type="dcterms:W3CDTF">2017-04-13T00:13:42Z</dcterms:modified>
</cp:coreProperties>
</file>