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2019/4/10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32656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Additional File 1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5842" y="5601814"/>
            <a:ext cx="8466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Figure S1. The microbial composition of each individual is shown at phylum level. The individuals are sorted by the abundance of </a:t>
            </a:r>
            <a:r>
              <a:rPr lang="en-US" altLang="zh-CN" dirty="0" err="1"/>
              <a:t>Bacteroidetes</a:t>
            </a:r>
            <a:r>
              <a:rPr lang="en-US" altLang="zh-CN" dirty="0"/>
              <a:t>.</a:t>
            </a:r>
            <a:endParaRPr lang="zh-CN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93C02259-FA92-1149-A6A9-481229543D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37400"/>
          <a:stretch/>
        </p:blipFill>
        <p:spPr>
          <a:xfrm>
            <a:off x="1187624" y="1772816"/>
            <a:ext cx="6929938" cy="367240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xmlns="" id="{6E3F1EB7-4B6D-DD45-9E70-58F886622659}"/>
              </a:ext>
            </a:extLst>
          </p:cNvPr>
          <p:cNvSpPr/>
          <p:nvPr/>
        </p:nvSpPr>
        <p:spPr>
          <a:xfrm>
            <a:off x="827584" y="1311151"/>
            <a:ext cx="1325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Figure S1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94860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32656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Additional File 1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88840"/>
            <a:ext cx="6300192" cy="2771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941168"/>
            <a:ext cx="8466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Figure S2. Metabolic pathways associated with </a:t>
            </a:r>
            <a:r>
              <a:rPr lang="en-US" altLang="zh-CN" dirty="0" err="1"/>
              <a:t>equol</a:t>
            </a:r>
            <a:r>
              <a:rPr lang="en-US" altLang="zh-CN" dirty="0"/>
              <a:t> concentration in urine. “*” denotes P &lt; 0.05 and “#” denotes P &lt; 0.01.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18594" y="1438219"/>
            <a:ext cx="1325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/>
              <a:t>Figure S2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9401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59</Words>
  <Application>Microsoft Office PowerPoint</Application>
  <PresentationFormat>全屏显示(4:3)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宋体</vt:lpstr>
      <vt:lpstr>Arial</vt:lpstr>
      <vt:lpstr>Calibri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zw</dc:creator>
  <cp:lastModifiedBy>zw</cp:lastModifiedBy>
  <cp:revision>9</cp:revision>
  <dcterms:created xsi:type="dcterms:W3CDTF">2018-09-03T03:01:42Z</dcterms:created>
  <dcterms:modified xsi:type="dcterms:W3CDTF">2019-04-10T09:11:53Z</dcterms:modified>
</cp:coreProperties>
</file>