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54380-9C01-4F7F-8967-381BBA687DEB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42FDA-A46F-4137-9C31-72A5AD5BA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716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54380-9C01-4F7F-8967-381BBA687DEB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42FDA-A46F-4137-9C31-72A5AD5BA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225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54380-9C01-4F7F-8967-381BBA687DEB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42FDA-A46F-4137-9C31-72A5AD5BA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128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54380-9C01-4F7F-8967-381BBA687DEB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42FDA-A46F-4137-9C31-72A5AD5BA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211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54380-9C01-4F7F-8967-381BBA687DEB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42FDA-A46F-4137-9C31-72A5AD5BA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519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54380-9C01-4F7F-8967-381BBA687DEB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42FDA-A46F-4137-9C31-72A5AD5BA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046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54380-9C01-4F7F-8967-381BBA687DEB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42FDA-A46F-4137-9C31-72A5AD5BA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612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54380-9C01-4F7F-8967-381BBA687DEB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42FDA-A46F-4137-9C31-72A5AD5BA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801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54380-9C01-4F7F-8967-381BBA687DEB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42FDA-A46F-4137-9C31-72A5AD5BA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690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54380-9C01-4F7F-8967-381BBA687DEB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42FDA-A46F-4137-9C31-72A5AD5BA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767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54380-9C01-4F7F-8967-381BBA687DEB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42FDA-A46F-4137-9C31-72A5AD5BA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29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4380-9C01-4F7F-8967-381BBA687DEB}" type="datetimeFigureOut">
              <a:rPr lang="en-US" smtClean="0"/>
              <a:t>3/19/2021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42FDA-A46F-4137-9C31-72A5AD5BA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310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5629870"/>
            <a:ext cx="8077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/>
              <a:t>S1 Figure:</a:t>
            </a:r>
            <a:r>
              <a:rPr lang="en-US" dirty="0"/>
              <a:t> Normal distribution of bacterial population </a:t>
            </a:r>
            <a:r>
              <a:rPr lang="en-US" dirty="0" smtClean="0"/>
              <a:t>isolated from </a:t>
            </a:r>
            <a:r>
              <a:rPr lang="en-US" dirty="0"/>
              <a:t>adjacent normal biopsies of colorectal cancer </a:t>
            </a:r>
            <a:r>
              <a:rPr lang="en-US" dirty="0" smtClean="0"/>
              <a:t>patients. Original bacterial population data were transformed using a natural logarithm function (</a:t>
            </a:r>
            <a:r>
              <a:rPr lang="en-US" dirty="0" err="1" smtClean="0"/>
              <a:t>ln</a:t>
            </a:r>
            <a:r>
              <a:rPr lang="en-US" dirty="0" smtClean="0"/>
              <a:t>) and Pearson r correlation test was performed using transformed data.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"/>
            <a:ext cx="73152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135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5638800"/>
            <a:ext cx="8229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/>
              <a:t>S2 </a:t>
            </a:r>
            <a:r>
              <a:rPr lang="en-US" b="1" dirty="0"/>
              <a:t>Figure:</a:t>
            </a:r>
            <a:r>
              <a:rPr lang="en-US" dirty="0"/>
              <a:t> Normal distribution of bacterial population </a:t>
            </a:r>
            <a:r>
              <a:rPr lang="en-US" dirty="0" smtClean="0"/>
              <a:t>isolated from </a:t>
            </a:r>
            <a:r>
              <a:rPr lang="en-US" dirty="0"/>
              <a:t>malignant biopsies of colorectal cancer </a:t>
            </a:r>
            <a:r>
              <a:rPr lang="en-US" dirty="0" smtClean="0"/>
              <a:t>patients. Original bacterial population data were transformed using a natural logarithm function (</a:t>
            </a:r>
            <a:r>
              <a:rPr lang="en-US" dirty="0" err="1" smtClean="0"/>
              <a:t>ln</a:t>
            </a:r>
            <a:r>
              <a:rPr lang="en-US" dirty="0"/>
              <a:t>) and Pearson r correlation </a:t>
            </a:r>
            <a:r>
              <a:rPr lang="en-US" dirty="0" smtClean="0"/>
              <a:t>test was </a:t>
            </a:r>
            <a:r>
              <a:rPr lang="en-US" dirty="0"/>
              <a:t>performed using transformed data.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04800"/>
            <a:ext cx="7315200" cy="522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475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1137</TotalTime>
  <Words>85</Words>
  <Application>Microsoft Office PowerPoint</Application>
  <PresentationFormat>On-screen Show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16</cp:revision>
  <dcterms:created xsi:type="dcterms:W3CDTF">2021-03-11T13:50:59Z</dcterms:created>
  <dcterms:modified xsi:type="dcterms:W3CDTF">2021-03-19T09:55:06Z</dcterms:modified>
</cp:coreProperties>
</file>