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</p:sldIdLst>
  <p:sldSz cx="12192000" cy="1625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58" d="100"/>
          <a:sy n="58" d="100"/>
        </p:scale>
        <p:origin x="964" y="-15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660416"/>
            <a:ext cx="10363200" cy="5659496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8538164"/>
            <a:ext cx="9144000" cy="3924769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9E712-EFA5-4B15-83DB-F1110248719D}" type="datetimeFigureOut">
              <a:rPr lang="fi-FI" smtClean="0"/>
              <a:t>16.1.2025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ED97D-2020-4698-B40D-0881AA042F8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6730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9E712-EFA5-4B15-83DB-F1110248719D}" type="datetimeFigureOut">
              <a:rPr lang="fi-FI" smtClean="0"/>
              <a:t>16.1.2025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ED97D-2020-4698-B40D-0881AA042F8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90585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865481"/>
            <a:ext cx="2628900" cy="1377620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865481"/>
            <a:ext cx="7734300" cy="1377620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9E712-EFA5-4B15-83DB-F1110248719D}" type="datetimeFigureOut">
              <a:rPr lang="fi-FI" smtClean="0"/>
              <a:t>16.1.2025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ED97D-2020-4698-B40D-0881AA042F8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07867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9E712-EFA5-4B15-83DB-F1110248719D}" type="datetimeFigureOut">
              <a:rPr lang="fi-FI" smtClean="0"/>
              <a:t>16.1.2025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ED97D-2020-4698-B40D-0881AA042F8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62042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4052716"/>
            <a:ext cx="10515600" cy="6762043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10878731"/>
            <a:ext cx="10515600" cy="355599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9E712-EFA5-4B15-83DB-F1110248719D}" type="datetimeFigureOut">
              <a:rPr lang="fi-FI" smtClean="0"/>
              <a:t>16.1.2025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ED97D-2020-4698-B40D-0881AA042F8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02395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4327407"/>
            <a:ext cx="5181600" cy="103142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4327407"/>
            <a:ext cx="5181600" cy="103142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9E712-EFA5-4B15-83DB-F1110248719D}" type="datetimeFigureOut">
              <a:rPr lang="fi-FI" smtClean="0"/>
              <a:t>16.1.2025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ED97D-2020-4698-B40D-0881AA042F8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3850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65485"/>
            <a:ext cx="10515600" cy="31420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3984979"/>
            <a:ext cx="5157787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5937956"/>
            <a:ext cx="5157787" cy="87338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3984979"/>
            <a:ext cx="5183188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5937956"/>
            <a:ext cx="5183188" cy="87338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9E712-EFA5-4B15-83DB-F1110248719D}" type="datetimeFigureOut">
              <a:rPr lang="fi-FI" smtClean="0"/>
              <a:t>16.1.2025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ED97D-2020-4698-B40D-0881AA042F8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71097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9E712-EFA5-4B15-83DB-F1110248719D}" type="datetimeFigureOut">
              <a:rPr lang="fi-FI" smtClean="0"/>
              <a:t>16.1.2025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ED97D-2020-4698-B40D-0881AA042F8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70088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9E712-EFA5-4B15-83DB-F1110248719D}" type="datetimeFigureOut">
              <a:rPr lang="fi-FI" smtClean="0"/>
              <a:t>16.1.2025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ED97D-2020-4698-B40D-0881AA042F8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9713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340567"/>
            <a:ext cx="6172200" cy="11552296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9E712-EFA5-4B15-83DB-F1110248719D}" type="datetimeFigureOut">
              <a:rPr lang="fi-FI" smtClean="0"/>
              <a:t>16.1.2025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ED97D-2020-4698-B40D-0881AA042F8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00482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2340567"/>
            <a:ext cx="6172200" cy="11552296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9E712-EFA5-4B15-83DB-F1110248719D}" type="datetimeFigureOut">
              <a:rPr lang="fi-FI" smtClean="0"/>
              <a:t>16.1.2025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ED97D-2020-4698-B40D-0881AA042F8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24487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09E712-EFA5-4B15-83DB-F1110248719D}" type="datetimeFigureOut">
              <a:rPr lang="fi-FI" smtClean="0"/>
              <a:t>16.1.2025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4ED97D-2020-4698-B40D-0881AA042F8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31055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aph of a number of bacteria&#10;&#10;Description automatically generated">
            <a:extLst>
              <a:ext uri="{FF2B5EF4-FFF2-40B4-BE49-F238E27FC236}">
                <a16:creationId xmlns:a16="http://schemas.microsoft.com/office/drawing/2014/main" id="{8DA56E06-6F18-989F-FCCF-01DF7F725B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97" y="1066943"/>
            <a:ext cx="5341620" cy="5579364"/>
          </a:xfrm>
          <a:prstGeom prst="rect">
            <a:avLst/>
          </a:prstGeom>
        </p:spPr>
      </p:pic>
      <p:pic>
        <p:nvPicPr>
          <p:cNvPr id="5" name="Picture 4" descr="A graph of a number of people with their names&#10;&#10;Description automatically generated with medium confidence">
            <a:extLst>
              <a:ext uri="{FF2B5EF4-FFF2-40B4-BE49-F238E27FC236}">
                <a16:creationId xmlns:a16="http://schemas.microsoft.com/office/drawing/2014/main" id="{F0572F23-947D-F53C-7896-FDB49BF725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974" y="1066943"/>
            <a:ext cx="5341620" cy="5579364"/>
          </a:xfrm>
          <a:prstGeom prst="rect">
            <a:avLst/>
          </a:prstGeom>
        </p:spPr>
      </p:pic>
      <p:pic>
        <p:nvPicPr>
          <p:cNvPr id="7" name="Picture 6" descr="A graph with a bar graph&#10;&#10;Description automatically generated">
            <a:extLst>
              <a:ext uri="{FF2B5EF4-FFF2-40B4-BE49-F238E27FC236}">
                <a16:creationId xmlns:a16="http://schemas.microsoft.com/office/drawing/2014/main" id="{FCF67C09-C24A-4945-CAEC-F369F2DACD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7164" y="6820012"/>
            <a:ext cx="5341620" cy="5579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5298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224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University of Helsinki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Sammallahti, Heidelinde</dc:creator>
  <cp:lastModifiedBy>Sammallahti, Heidelinde</cp:lastModifiedBy>
  <cp:revision>2</cp:revision>
  <dcterms:created xsi:type="dcterms:W3CDTF">2025-01-16T02:55:26Z</dcterms:created>
  <dcterms:modified xsi:type="dcterms:W3CDTF">2025-01-16T06:40:21Z</dcterms:modified>
</cp:coreProperties>
</file>