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644" r:id="rId2"/>
  </p:sldIdLst>
  <p:sldSz cx="6858000" cy="9906000" type="A4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洋 张" initials="洋" lastIdx="1" clrIdx="0">
    <p:extLst>
      <p:ext uri="{19B8F6BF-5375-455C-9EA6-DF929625EA0E}">
        <p15:presenceInfo xmlns:p15="http://schemas.microsoft.com/office/powerpoint/2012/main" userId="bae24a894fdc4c1b" providerId="Windows Live"/>
      </p:ext>
    </p:extLst>
  </p:cmAuthor>
  <p:cmAuthor id="2" name="DELL" initials="D" lastIdx="0" clrIdx="1">
    <p:extLst>
      <p:ext uri="{19B8F6BF-5375-455C-9EA6-DF929625EA0E}">
        <p15:presenceInfo xmlns:p15="http://schemas.microsoft.com/office/powerpoint/2012/main" userId="DEL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009900"/>
    <a:srgbClr val="90E8BC"/>
    <a:srgbClr val="78B6B2"/>
    <a:srgbClr val="9EC39D"/>
    <a:srgbClr val="33CC33"/>
    <a:srgbClr val="FFCCCC"/>
    <a:srgbClr val="00FFFF"/>
    <a:srgbClr val="C48CE0"/>
    <a:srgbClr val="A5BB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中度样式 3 - 强调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620" autoAdjust="0"/>
    <p:restoredTop sz="94348" autoAdjust="0"/>
  </p:normalViewPr>
  <p:slideViewPr>
    <p:cSldViewPr snapToGrid="0">
      <p:cViewPr varScale="1">
        <p:scale>
          <a:sx n="54" d="100"/>
          <a:sy n="54" d="100"/>
        </p:scale>
        <p:origin x="24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E9F86-24D1-4C98-933E-245159FE252E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174875" y="1239838"/>
            <a:ext cx="2319338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66909" y="4777195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AFC89D-0708-44D5-958C-2D714DB384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020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04112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1pPr>
    <a:lvl2pPr marL="402055" algn="l" defTabSz="804112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2pPr>
    <a:lvl3pPr marL="804112" algn="l" defTabSz="804112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3pPr>
    <a:lvl4pPr marL="1206166" algn="l" defTabSz="804112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4pPr>
    <a:lvl5pPr marL="1608223" algn="l" defTabSz="804112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5pPr>
    <a:lvl6pPr marL="2010279" algn="l" defTabSz="804112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6pPr>
    <a:lvl7pPr marL="2412334" algn="l" defTabSz="804112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7pPr>
    <a:lvl8pPr marL="2814389" algn="l" defTabSz="804112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8pPr>
    <a:lvl9pPr marL="3216446" algn="l" defTabSz="804112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2414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18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7602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4110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68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6349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7562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292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324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4439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4313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7262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530" y="1067326"/>
            <a:ext cx="2736000" cy="2736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7E04EBEF-6B78-07B6-7FC8-E92CB7C68DB2}"/>
              </a:ext>
            </a:extLst>
          </p:cNvPr>
          <p:cNvSpPr txBox="1"/>
          <p:nvPr/>
        </p:nvSpPr>
        <p:spPr>
          <a:xfrm>
            <a:off x="2407533" y="2235271"/>
            <a:ext cx="1575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i="1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KRAB-ZFP </a:t>
            </a:r>
            <a:r>
              <a:rPr lang="en-US" altLang="zh-CN" sz="10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gene</a:t>
            </a:r>
            <a:r>
              <a:rPr lang="en-US" altLang="zh-CN" sz="1000" i="1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</a:t>
            </a:r>
            <a:r>
              <a:rPr lang="en-US" altLang="zh-CN" sz="10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in human genome </a:t>
            </a:r>
            <a:endParaRPr lang="zh-CN" altLang="en-US" sz="10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12534240-818E-C9FC-8709-7B8088057204}"/>
              </a:ext>
            </a:extLst>
          </p:cNvPr>
          <p:cNvSpPr txBox="1"/>
          <p:nvPr/>
        </p:nvSpPr>
        <p:spPr>
          <a:xfrm>
            <a:off x="0" y="16128"/>
            <a:ext cx="25793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Supplementary Figure 1</a:t>
            </a:r>
            <a:endParaRPr lang="zh-CN" altLang="en-US" sz="16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0384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</a:spPr>
      <a:bodyPr rtlCol="0" anchor="ctr"/>
      <a:lstStyle>
        <a:defPPr algn="ctr">
          <a:defRPr sz="1000" smtClean="0">
            <a:latin typeface="Arial Unicode MS" panose="020B0604020202020204" pitchFamily="34" charset="-122"/>
            <a:ea typeface="Arial Unicode MS" panose="020B0604020202020204" pitchFamily="34" charset="-122"/>
            <a:cs typeface="Arial Unicode MS" panose="020B0604020202020204" pitchFamily="3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222098</TotalTime>
  <Words>8</Words>
  <Application>Microsoft Office PowerPoint</Application>
  <PresentationFormat>A4 Paper (210x297 mm)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 Unicode MS</vt:lpstr>
      <vt:lpstr>宋体</vt:lpstr>
      <vt:lpstr>Arial</vt:lpstr>
      <vt:lpstr>Calibri</vt:lpstr>
      <vt:lpstr>Calibri Light</vt:lpstr>
      <vt:lpstr>等线</vt:lpstr>
      <vt:lpstr>等线 Light</vt:lpstr>
      <vt:lpstr>Office 主题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洋 张</dc:creator>
  <cp:lastModifiedBy>S3G_End_Punctuation</cp:lastModifiedBy>
  <cp:revision>2932</cp:revision>
  <cp:lastPrinted>2022-07-10T04:07:15Z</cp:lastPrinted>
  <dcterms:created xsi:type="dcterms:W3CDTF">2019-10-08T15:04:10Z</dcterms:created>
  <dcterms:modified xsi:type="dcterms:W3CDTF">2022-10-06T23:55:12Z</dcterms:modified>
</cp:coreProperties>
</file>