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1" r:id="rId5"/>
    <p:sldId id="262" r:id="rId6"/>
    <p:sldId id="264" r:id="rId7"/>
    <p:sldId id="265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7B84F4-7DB3-47EE-8E32-3975DFCB322D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A3758-20C0-4E8B-B8CD-20533128205F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316106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Figure 2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1B4A7-5861-487B-9847-EC9E113434A0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152787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68638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947550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827400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933961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75729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432200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1869459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887688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58567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2874451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277648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524FD-015A-44F1-B1B9-D27EA846498A}" type="datetimeFigureOut">
              <a:rPr kumimoji="1" lang="ja-JP" altLang="en-US" smtClean="0"/>
              <a:pPr/>
              <a:t>2017/4/1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A7FA5-329B-4A42-968F-6FA9003C8F8E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xmlns="" val="374874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kumimoji="1" lang="en-US" altLang="ja-JP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file 3</a:t>
            </a:r>
            <a:br>
              <a:rPr kumimoji="1" lang="en-US" altLang="ja-JP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1" lang="en-US" altLang="ja-JP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</a:t>
            </a:r>
            <a:r>
              <a:rPr kumimoji="1"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S3(a):</a:t>
            </a:r>
            <a:br>
              <a:rPr kumimoji="1"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 of S1 being parallel to R=1</a:t>
            </a:r>
            <a:endParaRPr kumimoji="1" lang="ja-JP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543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>
          <a:xfrm>
            <a:off x="827584" y="1700808"/>
            <a:ext cx="7488832" cy="3096344"/>
          </a:xfrm>
        </p:spPr>
        <p:txBody>
          <a:bodyPr>
            <a:noAutofit/>
          </a:bodyPr>
          <a:lstStyle/>
          <a:p>
            <a:pPr algn="l"/>
            <a:r>
              <a:rPr lang="en-US" altLang="ja-JP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figure on the left shows that the mean of visually determined S1 points (S1) of all cases (n=95) was not significantly different from the slope </a:t>
            </a:r>
            <a:r>
              <a:rPr lang="en-US" altLang="ja-JP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1.0</a:t>
            </a:r>
            <a:r>
              <a:rPr lang="en-US" altLang="ja-JP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On advancing the slope by another data point (S1+1), the mean S1 was already significantly greater than 1.0. Incorporating further data points did not change the trend of </a:t>
            </a:r>
            <a:r>
              <a:rPr lang="en-US" altLang="ja-JP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departing </a:t>
            </a:r>
            <a:r>
              <a:rPr lang="en-US" altLang="ja-JP" sz="2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significantly </a:t>
            </a:r>
            <a:r>
              <a:rPr lang="en-US" altLang="ja-JP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1.0. The figure on the right shows that the number of data points included in the individual S1 is a critical factor in the S1 determination. With fewer data points, the individual S1 varies, but with more data points the individual S1 approaches 1.0.</a:t>
            </a:r>
            <a:endParaRPr kumimoji="1" lang="ja-JP" alt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4350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y Own Document\北光心リハ関係\RtShift paper\S1 slope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6119813" cy="349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5345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9552" y="2130425"/>
            <a:ext cx="8136904" cy="1730623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S</a:t>
            </a:r>
            <a:r>
              <a:rPr lang="en-US" altLang="ja-JP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(b)</a:t>
            </a:r>
            <a:r>
              <a:rPr kumimoji="1"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kumimoji="1"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of RtShift data distribution</a:t>
            </a:r>
            <a:b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ja-JP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(method-3)</a:t>
            </a:r>
            <a:endParaRPr kumimoji="1" lang="ja-JP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24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8" t="6420" r="3116" b="6233"/>
          <a:stretch/>
        </p:blipFill>
        <p:spPr bwMode="auto">
          <a:xfrm>
            <a:off x="2149311" y="838987"/>
            <a:ext cx="4949073" cy="4930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9349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S3(c):</a:t>
            </a:r>
            <a:br>
              <a:rPr kumimoji="1"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1" lang="en-US" altLang="ja-JP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ja-JP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RtShift</a:t>
            </a:r>
            <a:r>
              <a:rPr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vs. </a:t>
            </a:r>
            <a:r>
              <a:rPr lang="el-GR" altLang="ja-JP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altLang="ja-JP" sz="4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ja-JP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/work rate</a:t>
            </a:r>
            <a:endParaRPr kumimoji="1" lang="ja-JP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82960"/>
          </a:xfrm>
        </p:spPr>
        <p:txBody>
          <a:bodyPr>
            <a:normAutofit/>
          </a:bodyPr>
          <a:lstStyle/>
          <a:p>
            <a:r>
              <a:rPr kumimoji="1" lang="en-US" altLang="ja-JP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relation was assessed in the 83 patients in whom the ramp was 10 watts/min.</a:t>
            </a:r>
            <a:endParaRPr kumimoji="1" lang="ja-JP" alt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1502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109" r="7990" b="8266"/>
          <a:stretch/>
        </p:blipFill>
        <p:spPr bwMode="auto">
          <a:xfrm>
            <a:off x="868862" y="1282044"/>
            <a:ext cx="7228763" cy="358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34700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144</Words>
  <Application>Microsoft Office PowerPoint</Application>
  <PresentationFormat>On-screen Show (4:3)</PresentationFormat>
  <Paragraphs>7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​​テーマ</vt:lpstr>
      <vt:lpstr>Additional file 3 Figure S3(a): Test of S1 being parallel to R=1</vt:lpstr>
      <vt:lpstr>Slide 2</vt:lpstr>
      <vt:lpstr>Slide 3</vt:lpstr>
      <vt:lpstr>Figure S3(b): Histogram of RtShift data distribution (method-3)</vt:lpstr>
      <vt:lpstr>Slide 5</vt:lpstr>
      <vt:lpstr>Figure S3(c): ΔRtShift vs. ΔVO2/work rate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S3: Test of S1 being parallel to R=1</dc:title>
  <dc:creator>FJ-USER</dc:creator>
  <cp:lastModifiedBy>JBODONZO</cp:lastModifiedBy>
  <cp:revision>7</cp:revision>
  <dcterms:created xsi:type="dcterms:W3CDTF">2016-09-19T10:59:36Z</dcterms:created>
  <dcterms:modified xsi:type="dcterms:W3CDTF">2017-04-01T03:19:29Z</dcterms:modified>
</cp:coreProperties>
</file>