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65" r:id="rId2"/>
    <p:sldId id="261" r:id="rId3"/>
    <p:sldId id="262" r:id="rId4"/>
    <p:sldId id="263" r:id="rId5"/>
    <p:sldId id="264" r:id="rId6"/>
  </p:sldIdLst>
  <p:sldSz cx="12192000" cy="6858000"/>
  <p:notesSz cx="6858000" cy="9144000"/>
  <p:embeddedFontLst>
    <p:embeddedFont>
      <p:font typeface="Calibri" panose="020F0502020204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20yOnUpqCmFo0rNBLF02aEo1E4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p:restoredTop sz="94637"/>
  </p:normalViewPr>
  <p:slideViewPr>
    <p:cSldViewPr snapToGrid="0" showGuides="1">
      <p:cViewPr varScale="1">
        <p:scale>
          <a:sx n="79" d="100"/>
          <a:sy n="79" d="100"/>
        </p:scale>
        <p:origin x="81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24" Type="http://customschemas.google.com/relationships/presentationmetadata" Target="metadata"/><Relationship Id="rId5" Type="http://schemas.openxmlformats.org/officeDocument/2006/relationships/slide" Target="slides/slide4.xml"/><Relationship Id="rId28"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mir Oliveira Silvino" userId="110a67a9-7127-4c32-bd29-3a0c058bd1f2" providerId="ADAL" clId="{1A2A8FBD-89A3-44B1-8B09-E657D9B094A3}"/>
    <pc:docChg chg="undo redo custSel addSld delSld modSld sldOrd">
      <pc:chgData name="Valmir Oliveira Silvino" userId="110a67a9-7127-4c32-bd29-3a0c058bd1f2" providerId="ADAL" clId="{1A2A8FBD-89A3-44B1-8B09-E657D9B094A3}" dt="2024-01-21T11:53:44.168" v="750" actId="255"/>
      <pc:docMkLst>
        <pc:docMk/>
      </pc:docMkLst>
      <pc:sldChg chg="del ord">
        <pc:chgData name="Valmir Oliveira Silvino" userId="110a67a9-7127-4c32-bd29-3a0c058bd1f2" providerId="ADAL" clId="{1A2A8FBD-89A3-44B1-8B09-E657D9B094A3}" dt="2024-01-17T15:41:35.469" v="77" actId="47"/>
        <pc:sldMkLst>
          <pc:docMk/>
          <pc:sldMk cId="4128913481" sldId="260"/>
        </pc:sldMkLst>
      </pc:sldChg>
      <pc:sldChg chg="addSp delSp modSp mod ord">
        <pc:chgData name="Valmir Oliveira Silvino" userId="110a67a9-7127-4c32-bd29-3a0c058bd1f2" providerId="ADAL" clId="{1A2A8FBD-89A3-44B1-8B09-E657D9B094A3}" dt="2024-01-21T11:48:58.264" v="685" actId="14100"/>
        <pc:sldMkLst>
          <pc:docMk/>
          <pc:sldMk cId="3162244817" sldId="261"/>
        </pc:sldMkLst>
        <pc:spChg chg="add del mod">
          <ac:chgData name="Valmir Oliveira Silvino" userId="110a67a9-7127-4c32-bd29-3a0c058bd1f2" providerId="ADAL" clId="{1A2A8FBD-89A3-44B1-8B09-E657D9B094A3}" dt="2024-01-21T11:35:42.201" v="431" actId="478"/>
          <ac:spMkLst>
            <pc:docMk/>
            <pc:sldMk cId="3162244817" sldId="261"/>
            <ac:spMk id="2" creationId="{D77649BD-61B3-4262-BC86-D7A174E8CC69}"/>
          </ac:spMkLst>
        </pc:spChg>
        <pc:spChg chg="add del mod">
          <ac:chgData name="Valmir Oliveira Silvino" userId="110a67a9-7127-4c32-bd29-3a0c058bd1f2" providerId="ADAL" clId="{1A2A8FBD-89A3-44B1-8B09-E657D9B094A3}" dt="2024-01-21T11:35:44.583" v="433" actId="478"/>
          <ac:spMkLst>
            <pc:docMk/>
            <pc:sldMk cId="3162244817" sldId="261"/>
            <ac:spMk id="5" creationId="{3D7BDA2A-9CB9-43D3-A098-D2E4083EFDAD}"/>
          </ac:spMkLst>
        </pc:spChg>
        <pc:spChg chg="add del mod">
          <ac:chgData name="Valmir Oliveira Silvino" userId="110a67a9-7127-4c32-bd29-3a0c058bd1f2" providerId="ADAL" clId="{1A2A8FBD-89A3-44B1-8B09-E657D9B094A3}" dt="2024-01-21T11:36:03.602" v="440" actId="21"/>
          <ac:spMkLst>
            <pc:docMk/>
            <pc:sldMk cId="3162244817" sldId="261"/>
            <ac:spMk id="8" creationId="{0F52C763-C4F5-431D-A9B1-1CA2F9EFA5A0}"/>
          </ac:spMkLst>
        </pc:spChg>
        <pc:spChg chg="add del mod">
          <ac:chgData name="Valmir Oliveira Silvino" userId="110a67a9-7127-4c32-bd29-3a0c058bd1f2" providerId="ADAL" clId="{1A2A8FBD-89A3-44B1-8B09-E657D9B094A3}" dt="2024-01-21T11:36:03.602" v="440" actId="21"/>
          <ac:spMkLst>
            <pc:docMk/>
            <pc:sldMk cId="3162244817" sldId="261"/>
            <ac:spMk id="9" creationId="{C3764187-8CED-4451-9EDF-DB93B0BA5C11}"/>
          </ac:spMkLst>
        </pc:spChg>
        <pc:spChg chg="add del mod">
          <ac:chgData name="Valmir Oliveira Silvino" userId="110a67a9-7127-4c32-bd29-3a0c058bd1f2" providerId="ADAL" clId="{1A2A8FBD-89A3-44B1-8B09-E657D9B094A3}" dt="2024-01-21T11:35:56.975" v="438"/>
          <ac:spMkLst>
            <pc:docMk/>
            <pc:sldMk cId="3162244817" sldId="261"/>
            <ac:spMk id="11" creationId="{9D05A2FE-0E8C-495E-9386-5ADDFD79C796}"/>
          </ac:spMkLst>
        </pc:spChg>
        <pc:spChg chg="add del mod">
          <ac:chgData name="Valmir Oliveira Silvino" userId="110a67a9-7127-4c32-bd29-3a0c058bd1f2" providerId="ADAL" clId="{1A2A8FBD-89A3-44B1-8B09-E657D9B094A3}" dt="2024-01-21T11:35:56.975" v="438"/>
          <ac:spMkLst>
            <pc:docMk/>
            <pc:sldMk cId="3162244817" sldId="261"/>
            <ac:spMk id="12" creationId="{59BD3C8F-2E16-4EF0-B4F5-3BC3A1248A33}"/>
          </ac:spMkLst>
        </pc:spChg>
        <pc:spChg chg="add del mod">
          <ac:chgData name="Valmir Oliveira Silvino" userId="110a67a9-7127-4c32-bd29-3a0c058bd1f2" providerId="ADAL" clId="{1A2A8FBD-89A3-44B1-8B09-E657D9B094A3}" dt="2024-01-21T11:43:42.266" v="550" actId="21"/>
          <ac:spMkLst>
            <pc:docMk/>
            <pc:sldMk cId="3162244817" sldId="261"/>
            <ac:spMk id="15" creationId="{79225580-B18D-482F-92EC-EDFA94954A9E}"/>
          </ac:spMkLst>
        </pc:spChg>
        <pc:spChg chg="add mod">
          <ac:chgData name="Valmir Oliveira Silvino" userId="110a67a9-7127-4c32-bd29-3a0c058bd1f2" providerId="ADAL" clId="{1A2A8FBD-89A3-44B1-8B09-E657D9B094A3}" dt="2024-01-21T11:48:35.960" v="677" actId="1076"/>
          <ac:spMkLst>
            <pc:docMk/>
            <pc:sldMk cId="3162244817" sldId="261"/>
            <ac:spMk id="17" creationId="{6F8FBA2C-4B70-4AFE-8AA7-8DA13DE00125}"/>
          </ac:spMkLst>
        </pc:spChg>
        <pc:spChg chg="add mod">
          <ac:chgData name="Valmir Oliveira Silvino" userId="110a67a9-7127-4c32-bd29-3a0c058bd1f2" providerId="ADAL" clId="{1A2A8FBD-89A3-44B1-8B09-E657D9B094A3}" dt="2024-01-21T11:48:58.264" v="685" actId="14100"/>
          <ac:spMkLst>
            <pc:docMk/>
            <pc:sldMk cId="3162244817" sldId="261"/>
            <ac:spMk id="18" creationId="{1EF0390E-4B58-48DF-AA75-03381C0BDFC0}"/>
          </ac:spMkLst>
        </pc:spChg>
        <pc:picChg chg="add del mod modCrop">
          <ac:chgData name="Valmir Oliveira Silvino" userId="110a67a9-7127-4c32-bd29-3a0c058bd1f2" providerId="ADAL" clId="{1A2A8FBD-89A3-44B1-8B09-E657D9B094A3}" dt="2024-01-21T11:35:39.815" v="430" actId="478"/>
          <ac:picMkLst>
            <pc:docMk/>
            <pc:sldMk cId="3162244817" sldId="261"/>
            <ac:picMk id="4" creationId="{AB46C8A4-008C-4E95-999D-397CAFE76BCD}"/>
          </ac:picMkLst>
        </pc:picChg>
        <pc:picChg chg="add del mod">
          <ac:chgData name="Valmir Oliveira Silvino" userId="110a67a9-7127-4c32-bd29-3a0c058bd1f2" providerId="ADAL" clId="{1A2A8FBD-89A3-44B1-8B09-E657D9B094A3}" dt="2024-01-21T11:35:46.046" v="434" actId="478"/>
          <ac:picMkLst>
            <pc:docMk/>
            <pc:sldMk cId="3162244817" sldId="261"/>
            <ac:picMk id="6" creationId="{510C4CF6-EC01-4493-9F9E-BD8D1F9269BF}"/>
          </ac:picMkLst>
        </pc:picChg>
        <pc:picChg chg="add del">
          <ac:chgData name="Valmir Oliveira Silvino" userId="110a67a9-7127-4c32-bd29-3a0c058bd1f2" providerId="ADAL" clId="{1A2A8FBD-89A3-44B1-8B09-E657D9B094A3}" dt="2024-01-21T11:35:24.966" v="426"/>
          <ac:picMkLst>
            <pc:docMk/>
            <pc:sldMk cId="3162244817" sldId="261"/>
            <ac:picMk id="7" creationId="{F084C14D-0ADA-4E3F-AFF8-23C96D95D83B}"/>
          </ac:picMkLst>
        </pc:picChg>
        <pc:picChg chg="add del mod">
          <ac:chgData name="Valmir Oliveira Silvino" userId="110a67a9-7127-4c32-bd29-3a0c058bd1f2" providerId="ADAL" clId="{1A2A8FBD-89A3-44B1-8B09-E657D9B094A3}" dt="2024-01-21T11:35:56.975" v="438"/>
          <ac:picMkLst>
            <pc:docMk/>
            <pc:sldMk cId="3162244817" sldId="261"/>
            <ac:picMk id="10" creationId="{60B3A9F3-9CB6-4D48-842C-B1D8822853D6}"/>
          </ac:picMkLst>
        </pc:picChg>
        <pc:picChg chg="add del mod">
          <ac:chgData name="Valmir Oliveira Silvino" userId="110a67a9-7127-4c32-bd29-3a0c058bd1f2" providerId="ADAL" clId="{1A2A8FBD-89A3-44B1-8B09-E657D9B094A3}" dt="2024-01-21T11:35:56.975" v="438"/>
          <ac:picMkLst>
            <pc:docMk/>
            <pc:sldMk cId="3162244817" sldId="261"/>
            <ac:picMk id="13" creationId="{84FD5586-FC7F-40DC-BC6A-511BA6F7C068}"/>
          </ac:picMkLst>
        </pc:picChg>
        <pc:picChg chg="add del mod">
          <ac:chgData name="Valmir Oliveira Silvino" userId="110a67a9-7127-4c32-bd29-3a0c058bd1f2" providerId="ADAL" clId="{1A2A8FBD-89A3-44B1-8B09-E657D9B094A3}" dt="2024-01-21T11:43:42.266" v="550" actId="21"/>
          <ac:picMkLst>
            <pc:docMk/>
            <pc:sldMk cId="3162244817" sldId="261"/>
            <ac:picMk id="14" creationId="{9C50D3B4-E43A-429D-BAA1-21A9EF12C827}"/>
          </ac:picMkLst>
        </pc:picChg>
        <pc:picChg chg="add">
          <ac:chgData name="Valmir Oliveira Silvino" userId="110a67a9-7127-4c32-bd29-3a0c058bd1f2" providerId="ADAL" clId="{1A2A8FBD-89A3-44B1-8B09-E657D9B094A3}" dt="2024-01-21T11:43:44.549" v="551"/>
          <ac:picMkLst>
            <pc:docMk/>
            <pc:sldMk cId="3162244817" sldId="261"/>
            <ac:picMk id="16" creationId="{D75C0BC9-71E7-43E3-87BA-4F37DF7CCFC8}"/>
          </ac:picMkLst>
        </pc:picChg>
      </pc:sldChg>
      <pc:sldChg chg="addSp delSp modSp new mod modNotesTx">
        <pc:chgData name="Valmir Oliveira Silvino" userId="110a67a9-7127-4c32-bd29-3a0c058bd1f2" providerId="ADAL" clId="{1A2A8FBD-89A3-44B1-8B09-E657D9B094A3}" dt="2024-01-21T11:49:06.508" v="686" actId="20577"/>
        <pc:sldMkLst>
          <pc:docMk/>
          <pc:sldMk cId="2472683387" sldId="262"/>
        </pc:sldMkLst>
        <pc:spChg chg="add del mod">
          <ac:chgData name="Valmir Oliveira Silvino" userId="110a67a9-7127-4c32-bd29-3a0c058bd1f2" providerId="ADAL" clId="{1A2A8FBD-89A3-44B1-8B09-E657D9B094A3}" dt="2024-01-19T19:04:24.388" v="126" actId="478"/>
          <ac:spMkLst>
            <pc:docMk/>
            <pc:sldMk cId="2472683387" sldId="262"/>
            <ac:spMk id="2" creationId="{1C363950-6F91-4046-A569-BD6980F4991A}"/>
          </ac:spMkLst>
        </pc:spChg>
        <pc:spChg chg="add del mod">
          <ac:chgData name="Valmir Oliveira Silvino" userId="110a67a9-7127-4c32-bd29-3a0c058bd1f2" providerId="ADAL" clId="{1A2A8FBD-89A3-44B1-8B09-E657D9B094A3}" dt="2024-01-20T10:58:31.860" v="220" actId="21"/>
          <ac:spMkLst>
            <pc:docMk/>
            <pc:sldMk cId="2472683387" sldId="262"/>
            <ac:spMk id="2" creationId="{5263611E-16E8-4B85-82BD-C0EB02633A74}"/>
          </ac:spMkLst>
        </pc:spChg>
        <pc:spChg chg="add del mod">
          <ac:chgData name="Valmir Oliveira Silvino" userId="110a67a9-7127-4c32-bd29-3a0c058bd1f2" providerId="ADAL" clId="{1A2A8FBD-89A3-44B1-8B09-E657D9B094A3}" dt="2024-01-21T11:42:00.723" v="503" actId="21"/>
          <ac:spMkLst>
            <pc:docMk/>
            <pc:sldMk cId="2472683387" sldId="262"/>
            <ac:spMk id="4" creationId="{B81DBF58-CEA0-4AC9-9AB0-9B23AC1AD9E9}"/>
          </ac:spMkLst>
        </pc:spChg>
        <pc:spChg chg="add del mod">
          <ac:chgData name="Valmir Oliveira Silvino" userId="110a67a9-7127-4c32-bd29-3a0c058bd1f2" providerId="ADAL" clId="{1A2A8FBD-89A3-44B1-8B09-E657D9B094A3}" dt="2024-01-21T11:42:00.723" v="503" actId="21"/>
          <ac:spMkLst>
            <pc:docMk/>
            <pc:sldMk cId="2472683387" sldId="262"/>
            <ac:spMk id="5" creationId="{E6DCE5C7-4333-44BC-ADE7-98A0C7054FF5}"/>
          </ac:spMkLst>
        </pc:spChg>
        <pc:spChg chg="add del mod">
          <ac:chgData name="Valmir Oliveira Silvino" userId="110a67a9-7127-4c32-bd29-3a0c058bd1f2" providerId="ADAL" clId="{1A2A8FBD-89A3-44B1-8B09-E657D9B094A3}" dt="2024-01-21T11:41:50.529" v="500" actId="478"/>
          <ac:spMkLst>
            <pc:docMk/>
            <pc:sldMk cId="2472683387" sldId="262"/>
            <ac:spMk id="6" creationId="{32698976-D314-41CE-940D-8C1C6C9A7F66}"/>
          </ac:spMkLst>
        </pc:spChg>
        <pc:spChg chg="add del mod">
          <ac:chgData name="Valmir Oliveira Silvino" userId="110a67a9-7127-4c32-bd29-3a0c058bd1f2" providerId="ADAL" clId="{1A2A8FBD-89A3-44B1-8B09-E657D9B094A3}" dt="2024-01-20T10:58:31.860" v="220" actId="21"/>
          <ac:spMkLst>
            <pc:docMk/>
            <pc:sldMk cId="2472683387" sldId="262"/>
            <ac:spMk id="6" creationId="{C2D1E219-9C5F-425C-B2D7-BD4FA100DDF8}"/>
          </ac:spMkLst>
        </pc:spChg>
        <pc:spChg chg="add del mod">
          <ac:chgData name="Valmir Oliveira Silvino" userId="110a67a9-7127-4c32-bd29-3a0c058bd1f2" providerId="ADAL" clId="{1A2A8FBD-89A3-44B1-8B09-E657D9B094A3}" dt="2024-01-20T10:58:31.860" v="220" actId="21"/>
          <ac:spMkLst>
            <pc:docMk/>
            <pc:sldMk cId="2472683387" sldId="262"/>
            <ac:spMk id="7" creationId="{01E97411-DA82-4934-B262-AF4724702588}"/>
          </ac:spMkLst>
        </pc:spChg>
        <pc:spChg chg="add del mod">
          <ac:chgData name="Valmir Oliveira Silvino" userId="110a67a9-7127-4c32-bd29-3a0c058bd1f2" providerId="ADAL" clId="{1A2A8FBD-89A3-44B1-8B09-E657D9B094A3}" dt="2024-01-20T10:58:31.860" v="220" actId="21"/>
          <ac:spMkLst>
            <pc:docMk/>
            <pc:sldMk cId="2472683387" sldId="262"/>
            <ac:spMk id="8" creationId="{93220CFD-5D30-4CCA-A1EE-F82265D8C46C}"/>
          </ac:spMkLst>
        </pc:spChg>
        <pc:spChg chg="add del mod">
          <ac:chgData name="Valmir Oliveira Silvino" userId="110a67a9-7127-4c32-bd29-3a0c058bd1f2" providerId="ADAL" clId="{1A2A8FBD-89A3-44B1-8B09-E657D9B094A3}" dt="2024-01-19T19:04:30.367" v="129" actId="478"/>
          <ac:spMkLst>
            <pc:docMk/>
            <pc:sldMk cId="2472683387" sldId="262"/>
            <ac:spMk id="8" creationId="{950CA9B9-B614-4444-9D6E-54C43C77E00F}"/>
          </ac:spMkLst>
        </pc:spChg>
        <pc:spChg chg="add del mod">
          <ac:chgData name="Valmir Oliveira Silvino" userId="110a67a9-7127-4c32-bd29-3a0c058bd1f2" providerId="ADAL" clId="{1A2A8FBD-89A3-44B1-8B09-E657D9B094A3}" dt="2024-01-21T11:43:52.987" v="553" actId="21"/>
          <ac:spMkLst>
            <pc:docMk/>
            <pc:sldMk cId="2472683387" sldId="262"/>
            <ac:spMk id="8" creationId="{E99C8B64-223F-49EF-AD88-331F4B11EF8A}"/>
          </ac:spMkLst>
        </pc:spChg>
        <pc:spChg chg="add del mod">
          <ac:chgData name="Valmir Oliveira Silvino" userId="110a67a9-7127-4c32-bd29-3a0c058bd1f2" providerId="ADAL" clId="{1A2A8FBD-89A3-44B1-8B09-E657D9B094A3}" dt="2024-01-20T10:58:31.860" v="220" actId="21"/>
          <ac:spMkLst>
            <pc:docMk/>
            <pc:sldMk cId="2472683387" sldId="262"/>
            <ac:spMk id="9" creationId="{55D7E01C-67C9-4C03-ADCA-4495C7AED121}"/>
          </ac:spMkLst>
        </pc:spChg>
        <pc:spChg chg="add del mod">
          <ac:chgData name="Valmir Oliveira Silvino" userId="110a67a9-7127-4c32-bd29-3a0c058bd1f2" providerId="ADAL" clId="{1A2A8FBD-89A3-44B1-8B09-E657D9B094A3}" dt="2024-01-19T19:04:33.202" v="131" actId="478"/>
          <ac:spMkLst>
            <pc:docMk/>
            <pc:sldMk cId="2472683387" sldId="262"/>
            <ac:spMk id="9" creationId="{F1828BCE-B31B-4A61-85A1-E4745D87C654}"/>
          </ac:spMkLst>
        </pc:spChg>
        <pc:spChg chg="add del mod">
          <ac:chgData name="Valmir Oliveira Silvino" userId="110a67a9-7127-4c32-bd29-3a0c058bd1f2" providerId="ADAL" clId="{1A2A8FBD-89A3-44B1-8B09-E657D9B094A3}" dt="2024-01-20T10:58:31.860" v="220" actId="21"/>
          <ac:spMkLst>
            <pc:docMk/>
            <pc:sldMk cId="2472683387" sldId="262"/>
            <ac:spMk id="10" creationId="{1F7E7E20-3BC1-456E-A148-3715EE909B6A}"/>
          </ac:spMkLst>
        </pc:spChg>
        <pc:spChg chg="add del mod">
          <ac:chgData name="Valmir Oliveira Silvino" userId="110a67a9-7127-4c32-bd29-3a0c058bd1f2" providerId="ADAL" clId="{1A2A8FBD-89A3-44B1-8B09-E657D9B094A3}" dt="2024-01-19T19:04:38.913" v="133" actId="478"/>
          <ac:spMkLst>
            <pc:docMk/>
            <pc:sldMk cId="2472683387" sldId="262"/>
            <ac:spMk id="10" creationId="{2B6E084C-CCC4-4700-A314-2195E608FB8A}"/>
          </ac:spMkLst>
        </pc:spChg>
        <pc:spChg chg="add mod">
          <ac:chgData name="Valmir Oliveira Silvino" userId="110a67a9-7127-4c32-bd29-3a0c058bd1f2" providerId="ADAL" clId="{1A2A8FBD-89A3-44B1-8B09-E657D9B094A3}" dt="2024-01-21T11:46:30.932" v="622" actId="1076"/>
          <ac:spMkLst>
            <pc:docMk/>
            <pc:sldMk cId="2472683387" sldId="262"/>
            <ac:spMk id="10" creationId="{5AFC72C7-2981-4916-A96A-BBBF13CA54FA}"/>
          </ac:spMkLst>
        </pc:spChg>
        <pc:spChg chg="add del mod">
          <ac:chgData name="Valmir Oliveira Silvino" userId="110a67a9-7127-4c32-bd29-3a0c058bd1f2" providerId="ADAL" clId="{1A2A8FBD-89A3-44B1-8B09-E657D9B094A3}" dt="2024-01-20T10:58:31.860" v="220" actId="21"/>
          <ac:spMkLst>
            <pc:docMk/>
            <pc:sldMk cId="2472683387" sldId="262"/>
            <ac:spMk id="11" creationId="{1FB667DA-3C3C-4959-94F4-EBDBDD9F37F4}"/>
          </ac:spMkLst>
        </pc:spChg>
        <pc:spChg chg="add del mod">
          <ac:chgData name="Valmir Oliveira Silvino" userId="110a67a9-7127-4c32-bd29-3a0c058bd1f2" providerId="ADAL" clId="{1A2A8FBD-89A3-44B1-8B09-E657D9B094A3}" dt="2024-01-19T19:04:43.469" v="135" actId="478"/>
          <ac:spMkLst>
            <pc:docMk/>
            <pc:sldMk cId="2472683387" sldId="262"/>
            <ac:spMk id="11" creationId="{4556CAAD-5A82-4307-BFFF-3E550C0E34A9}"/>
          </ac:spMkLst>
        </pc:spChg>
        <pc:spChg chg="add mod">
          <ac:chgData name="Valmir Oliveira Silvino" userId="110a67a9-7127-4c32-bd29-3a0c058bd1f2" providerId="ADAL" clId="{1A2A8FBD-89A3-44B1-8B09-E657D9B094A3}" dt="2024-01-21T11:47:31.930" v="633" actId="122"/>
          <ac:spMkLst>
            <pc:docMk/>
            <pc:sldMk cId="2472683387" sldId="262"/>
            <ac:spMk id="11" creationId="{4DD43508-7659-4F3F-B9DB-8E3C86EC242E}"/>
          </ac:spMkLst>
        </pc:spChg>
        <pc:spChg chg="add del mod">
          <ac:chgData name="Valmir Oliveira Silvino" userId="110a67a9-7127-4c32-bd29-3a0c058bd1f2" providerId="ADAL" clId="{1A2A8FBD-89A3-44B1-8B09-E657D9B094A3}" dt="2024-01-19T19:04:47.547" v="136" actId="478"/>
          <ac:spMkLst>
            <pc:docMk/>
            <pc:sldMk cId="2472683387" sldId="262"/>
            <ac:spMk id="12" creationId="{1608A11C-3A13-4DE8-91B7-82A8EA4EB10B}"/>
          </ac:spMkLst>
        </pc:spChg>
        <pc:spChg chg="add mod">
          <ac:chgData name="Valmir Oliveira Silvino" userId="110a67a9-7127-4c32-bd29-3a0c058bd1f2" providerId="ADAL" clId="{1A2A8FBD-89A3-44B1-8B09-E657D9B094A3}" dt="2024-01-21T11:49:06.508" v="686" actId="20577"/>
          <ac:spMkLst>
            <pc:docMk/>
            <pc:sldMk cId="2472683387" sldId="262"/>
            <ac:spMk id="12" creationId="{59494FAE-5289-4D7A-A9BB-B05D14E3F3F0}"/>
          </ac:spMkLst>
        </pc:spChg>
        <pc:spChg chg="add del mod">
          <ac:chgData name="Valmir Oliveira Silvino" userId="110a67a9-7127-4c32-bd29-3a0c058bd1f2" providerId="ADAL" clId="{1A2A8FBD-89A3-44B1-8B09-E657D9B094A3}" dt="2024-01-20T10:58:31.860" v="220" actId="21"/>
          <ac:spMkLst>
            <pc:docMk/>
            <pc:sldMk cId="2472683387" sldId="262"/>
            <ac:spMk id="12" creationId="{F4F7E78D-83F2-4260-A5AE-2AA7AEEB15A7}"/>
          </ac:spMkLst>
        </pc:spChg>
        <pc:spChg chg="add mod">
          <ac:chgData name="Valmir Oliveira Silvino" userId="110a67a9-7127-4c32-bd29-3a0c058bd1f2" providerId="ADAL" clId="{1A2A8FBD-89A3-44B1-8B09-E657D9B094A3}" dt="2024-01-21T11:47:57.133" v="636" actId="1076"/>
          <ac:spMkLst>
            <pc:docMk/>
            <pc:sldMk cId="2472683387" sldId="262"/>
            <ac:spMk id="13" creationId="{A2EE2DC0-0023-4097-88C0-1EFF91C673ED}"/>
          </ac:spMkLst>
        </pc:spChg>
        <pc:spChg chg="add del mod">
          <ac:chgData name="Valmir Oliveira Silvino" userId="110a67a9-7127-4c32-bd29-3a0c058bd1f2" providerId="ADAL" clId="{1A2A8FBD-89A3-44B1-8B09-E657D9B094A3}" dt="2024-01-20T10:58:31.860" v="220" actId="21"/>
          <ac:spMkLst>
            <pc:docMk/>
            <pc:sldMk cId="2472683387" sldId="262"/>
            <ac:spMk id="13" creationId="{D468F672-9831-49E4-884F-B73C2C4A08E9}"/>
          </ac:spMkLst>
        </pc:spChg>
        <pc:spChg chg="add del mod">
          <ac:chgData name="Valmir Oliveira Silvino" userId="110a67a9-7127-4c32-bd29-3a0c058bd1f2" providerId="ADAL" clId="{1A2A8FBD-89A3-44B1-8B09-E657D9B094A3}" dt="2024-01-20T10:58:31.860" v="220" actId="21"/>
          <ac:spMkLst>
            <pc:docMk/>
            <pc:sldMk cId="2472683387" sldId="262"/>
            <ac:spMk id="14" creationId="{A731A92D-DFF7-4DBA-9FD5-C49AC363BC97}"/>
          </ac:spMkLst>
        </pc:spChg>
        <pc:spChg chg="add del mod">
          <ac:chgData name="Valmir Oliveira Silvino" userId="110a67a9-7127-4c32-bd29-3a0c058bd1f2" providerId="ADAL" clId="{1A2A8FBD-89A3-44B1-8B09-E657D9B094A3}" dt="2024-01-20T10:58:31.860" v="220" actId="21"/>
          <ac:spMkLst>
            <pc:docMk/>
            <pc:sldMk cId="2472683387" sldId="262"/>
            <ac:spMk id="15" creationId="{E85106F9-D7F3-4F97-81EF-C9E35230AD74}"/>
          </ac:spMkLst>
        </pc:spChg>
        <pc:spChg chg="add del mod">
          <ac:chgData name="Valmir Oliveira Silvino" userId="110a67a9-7127-4c32-bd29-3a0c058bd1f2" providerId="ADAL" clId="{1A2A8FBD-89A3-44B1-8B09-E657D9B094A3}" dt="2024-01-20T10:58:31.860" v="220" actId="21"/>
          <ac:spMkLst>
            <pc:docMk/>
            <pc:sldMk cId="2472683387" sldId="262"/>
            <ac:spMk id="16" creationId="{66C9FC46-4782-42C9-A99F-7A0B03E2C611}"/>
          </ac:spMkLst>
        </pc:spChg>
        <pc:spChg chg="add del mod">
          <ac:chgData name="Valmir Oliveira Silvino" userId="110a67a9-7127-4c32-bd29-3a0c058bd1f2" providerId="ADAL" clId="{1A2A8FBD-89A3-44B1-8B09-E657D9B094A3}" dt="2024-01-20T10:58:31.860" v="220" actId="21"/>
          <ac:spMkLst>
            <pc:docMk/>
            <pc:sldMk cId="2472683387" sldId="262"/>
            <ac:spMk id="17" creationId="{4B8D4CF0-F484-4A6F-96F2-F322148F9A3A}"/>
          </ac:spMkLst>
        </pc:spChg>
        <pc:spChg chg="add del mod">
          <ac:chgData name="Valmir Oliveira Silvino" userId="110a67a9-7127-4c32-bd29-3a0c058bd1f2" providerId="ADAL" clId="{1A2A8FBD-89A3-44B1-8B09-E657D9B094A3}" dt="2024-01-20T10:58:31.860" v="220" actId="21"/>
          <ac:spMkLst>
            <pc:docMk/>
            <pc:sldMk cId="2472683387" sldId="262"/>
            <ac:spMk id="18" creationId="{EF188558-909D-419C-A35B-918012688616}"/>
          </ac:spMkLst>
        </pc:spChg>
        <pc:spChg chg="add del mod">
          <ac:chgData name="Valmir Oliveira Silvino" userId="110a67a9-7127-4c32-bd29-3a0c058bd1f2" providerId="ADAL" clId="{1A2A8FBD-89A3-44B1-8B09-E657D9B094A3}" dt="2024-01-20T10:58:31.860" v="220" actId="21"/>
          <ac:spMkLst>
            <pc:docMk/>
            <pc:sldMk cId="2472683387" sldId="262"/>
            <ac:spMk id="19" creationId="{7C36EF54-B798-4235-B14D-C244555A6CEE}"/>
          </ac:spMkLst>
        </pc:spChg>
        <pc:spChg chg="add del mod">
          <ac:chgData name="Valmir Oliveira Silvino" userId="110a67a9-7127-4c32-bd29-3a0c058bd1f2" providerId="ADAL" clId="{1A2A8FBD-89A3-44B1-8B09-E657D9B094A3}" dt="2024-01-20T10:58:31.860" v="220" actId="21"/>
          <ac:spMkLst>
            <pc:docMk/>
            <pc:sldMk cId="2472683387" sldId="262"/>
            <ac:spMk id="20" creationId="{2A4294CF-B045-41B7-9198-20D2C73C50F2}"/>
          </ac:spMkLst>
        </pc:spChg>
        <pc:spChg chg="add del mod">
          <ac:chgData name="Valmir Oliveira Silvino" userId="110a67a9-7127-4c32-bd29-3a0c058bd1f2" providerId="ADAL" clId="{1A2A8FBD-89A3-44B1-8B09-E657D9B094A3}" dt="2024-01-20T10:58:31.860" v="220" actId="21"/>
          <ac:spMkLst>
            <pc:docMk/>
            <pc:sldMk cId="2472683387" sldId="262"/>
            <ac:spMk id="21" creationId="{316578BF-4A60-425F-A3E6-D1150EE38648}"/>
          </ac:spMkLst>
        </pc:spChg>
        <pc:spChg chg="add del mod">
          <ac:chgData name="Valmir Oliveira Silvino" userId="110a67a9-7127-4c32-bd29-3a0c058bd1f2" providerId="ADAL" clId="{1A2A8FBD-89A3-44B1-8B09-E657D9B094A3}" dt="2024-01-20T10:58:31.860" v="220" actId="21"/>
          <ac:spMkLst>
            <pc:docMk/>
            <pc:sldMk cId="2472683387" sldId="262"/>
            <ac:spMk id="22" creationId="{116DB3C3-7468-4577-9650-7DE471693536}"/>
          </ac:spMkLst>
        </pc:spChg>
        <pc:spChg chg="add del mod">
          <ac:chgData name="Valmir Oliveira Silvino" userId="110a67a9-7127-4c32-bd29-3a0c058bd1f2" providerId="ADAL" clId="{1A2A8FBD-89A3-44B1-8B09-E657D9B094A3}" dt="2024-01-20T10:58:31.860" v="220" actId="21"/>
          <ac:spMkLst>
            <pc:docMk/>
            <pc:sldMk cId="2472683387" sldId="262"/>
            <ac:spMk id="23" creationId="{5D73D328-097F-4E7F-9920-253BEE0E8726}"/>
          </ac:spMkLst>
        </pc:spChg>
        <pc:spChg chg="add del mod">
          <ac:chgData name="Valmir Oliveira Silvino" userId="110a67a9-7127-4c32-bd29-3a0c058bd1f2" providerId="ADAL" clId="{1A2A8FBD-89A3-44B1-8B09-E657D9B094A3}" dt="2024-01-20T10:58:31.860" v="220" actId="21"/>
          <ac:spMkLst>
            <pc:docMk/>
            <pc:sldMk cId="2472683387" sldId="262"/>
            <ac:spMk id="24" creationId="{0285DA28-3AB6-45D0-8D35-17925DD47495}"/>
          </ac:spMkLst>
        </pc:spChg>
        <pc:spChg chg="add del mod">
          <ac:chgData name="Valmir Oliveira Silvino" userId="110a67a9-7127-4c32-bd29-3a0c058bd1f2" providerId="ADAL" clId="{1A2A8FBD-89A3-44B1-8B09-E657D9B094A3}" dt="2024-01-20T10:58:31.860" v="220" actId="21"/>
          <ac:spMkLst>
            <pc:docMk/>
            <pc:sldMk cId="2472683387" sldId="262"/>
            <ac:spMk id="25" creationId="{5BE7BD22-F298-45E0-AE12-41EF66C189EF}"/>
          </ac:spMkLst>
        </pc:spChg>
        <pc:spChg chg="add del mod">
          <ac:chgData name="Valmir Oliveira Silvino" userId="110a67a9-7127-4c32-bd29-3a0c058bd1f2" providerId="ADAL" clId="{1A2A8FBD-89A3-44B1-8B09-E657D9B094A3}" dt="2024-01-20T10:58:31.860" v="220" actId="21"/>
          <ac:spMkLst>
            <pc:docMk/>
            <pc:sldMk cId="2472683387" sldId="262"/>
            <ac:spMk id="26" creationId="{0CD2B533-C1FE-47C0-99C2-551F440C65BE}"/>
          </ac:spMkLst>
        </pc:spChg>
        <pc:spChg chg="add del mod">
          <ac:chgData name="Valmir Oliveira Silvino" userId="110a67a9-7127-4c32-bd29-3a0c058bd1f2" providerId="ADAL" clId="{1A2A8FBD-89A3-44B1-8B09-E657D9B094A3}" dt="2024-01-20T10:58:31.860" v="220" actId="21"/>
          <ac:spMkLst>
            <pc:docMk/>
            <pc:sldMk cId="2472683387" sldId="262"/>
            <ac:spMk id="27" creationId="{91A837F5-5066-4A76-BDE4-B2AC012518D8}"/>
          </ac:spMkLst>
        </pc:spChg>
        <pc:spChg chg="add del mod">
          <ac:chgData name="Valmir Oliveira Silvino" userId="110a67a9-7127-4c32-bd29-3a0c058bd1f2" providerId="ADAL" clId="{1A2A8FBD-89A3-44B1-8B09-E657D9B094A3}" dt="2024-01-20T10:58:31.860" v="220" actId="21"/>
          <ac:spMkLst>
            <pc:docMk/>
            <pc:sldMk cId="2472683387" sldId="262"/>
            <ac:spMk id="28" creationId="{268B8CC8-4E1D-47A8-8B0C-84E4D5E0A264}"/>
          </ac:spMkLst>
        </pc:spChg>
        <pc:spChg chg="add del mod">
          <ac:chgData name="Valmir Oliveira Silvino" userId="110a67a9-7127-4c32-bd29-3a0c058bd1f2" providerId="ADAL" clId="{1A2A8FBD-89A3-44B1-8B09-E657D9B094A3}" dt="2024-01-20T10:58:31.860" v="220" actId="21"/>
          <ac:spMkLst>
            <pc:docMk/>
            <pc:sldMk cId="2472683387" sldId="262"/>
            <ac:spMk id="29" creationId="{A54B3F7C-AA25-4438-93B7-B126E90CEE35}"/>
          </ac:spMkLst>
        </pc:spChg>
        <pc:spChg chg="add del mod">
          <ac:chgData name="Valmir Oliveira Silvino" userId="110a67a9-7127-4c32-bd29-3a0c058bd1f2" providerId="ADAL" clId="{1A2A8FBD-89A3-44B1-8B09-E657D9B094A3}" dt="2024-01-20T10:58:31.860" v="220" actId="21"/>
          <ac:spMkLst>
            <pc:docMk/>
            <pc:sldMk cId="2472683387" sldId="262"/>
            <ac:spMk id="30" creationId="{B4B34B4F-02F0-40FE-A840-855166F8C72A}"/>
          </ac:spMkLst>
        </pc:spChg>
        <pc:spChg chg="add del mod">
          <ac:chgData name="Valmir Oliveira Silvino" userId="110a67a9-7127-4c32-bd29-3a0c058bd1f2" providerId="ADAL" clId="{1A2A8FBD-89A3-44B1-8B09-E657D9B094A3}" dt="2024-01-20T10:58:31.860" v="220" actId="21"/>
          <ac:spMkLst>
            <pc:docMk/>
            <pc:sldMk cId="2472683387" sldId="262"/>
            <ac:spMk id="31" creationId="{9C397BDB-069C-43C3-8F4D-FCCA5870FCAD}"/>
          </ac:spMkLst>
        </pc:spChg>
        <pc:spChg chg="add del mod">
          <ac:chgData name="Valmir Oliveira Silvino" userId="110a67a9-7127-4c32-bd29-3a0c058bd1f2" providerId="ADAL" clId="{1A2A8FBD-89A3-44B1-8B09-E657D9B094A3}" dt="2024-01-20T10:58:31.860" v="220" actId="21"/>
          <ac:spMkLst>
            <pc:docMk/>
            <pc:sldMk cId="2472683387" sldId="262"/>
            <ac:spMk id="32" creationId="{1A498EE1-14A7-46D7-93D2-72E9443F13E9}"/>
          </ac:spMkLst>
        </pc:spChg>
        <pc:picChg chg="add del">
          <ac:chgData name="Valmir Oliveira Silvino" userId="110a67a9-7127-4c32-bd29-3a0c058bd1f2" providerId="ADAL" clId="{1A2A8FBD-89A3-44B1-8B09-E657D9B094A3}" dt="2024-01-21T11:41:36.463" v="496"/>
          <ac:picMkLst>
            <pc:docMk/>
            <pc:sldMk cId="2472683387" sldId="262"/>
            <ac:picMk id="2" creationId="{16069E4A-7929-4B09-ACA6-190A8825EDAF}"/>
          </ac:picMkLst>
        </pc:picChg>
        <pc:picChg chg="add del mod modCrop">
          <ac:chgData name="Valmir Oliveira Silvino" userId="110a67a9-7127-4c32-bd29-3a0c058bd1f2" providerId="ADAL" clId="{1A2A8FBD-89A3-44B1-8B09-E657D9B094A3}" dt="2024-01-21T11:42:00.723" v="503" actId="21"/>
          <ac:picMkLst>
            <pc:docMk/>
            <pc:sldMk cId="2472683387" sldId="262"/>
            <ac:picMk id="3" creationId="{0013131B-26E5-4EB5-85CB-613DB9379E72}"/>
          </ac:picMkLst>
        </pc:picChg>
        <pc:picChg chg="add del mod">
          <ac:chgData name="Valmir Oliveira Silvino" userId="110a67a9-7127-4c32-bd29-3a0c058bd1f2" providerId="ADAL" clId="{1A2A8FBD-89A3-44B1-8B09-E657D9B094A3}" dt="2024-01-16T10:28:28.308" v="8" actId="478"/>
          <ac:picMkLst>
            <pc:docMk/>
            <pc:sldMk cId="2472683387" sldId="262"/>
            <ac:picMk id="3" creationId="{61901886-05B4-4315-9893-FC3F85013E6C}"/>
          </ac:picMkLst>
        </pc:picChg>
        <pc:picChg chg="add del mod">
          <ac:chgData name="Valmir Oliveira Silvino" userId="110a67a9-7127-4c32-bd29-3a0c058bd1f2" providerId="ADAL" clId="{1A2A8FBD-89A3-44B1-8B09-E657D9B094A3}" dt="2024-01-20T10:58:31.860" v="220" actId="21"/>
          <ac:picMkLst>
            <pc:docMk/>
            <pc:sldMk cId="2472683387" sldId="262"/>
            <ac:picMk id="5" creationId="{849ADF6D-F309-4EA0-91A9-2C2B8022E11F}"/>
          </ac:picMkLst>
        </pc:picChg>
        <pc:picChg chg="add del mod">
          <ac:chgData name="Valmir Oliveira Silvino" userId="110a67a9-7127-4c32-bd29-3a0c058bd1f2" providerId="ADAL" clId="{1A2A8FBD-89A3-44B1-8B09-E657D9B094A3}" dt="2024-01-21T11:43:52.987" v="553" actId="21"/>
          <ac:picMkLst>
            <pc:docMk/>
            <pc:sldMk cId="2472683387" sldId="262"/>
            <ac:picMk id="7" creationId="{7BABC65E-F284-4A66-8478-9AE06C1FF4D5}"/>
          </ac:picMkLst>
        </pc:picChg>
        <pc:picChg chg="add mod modCrop">
          <ac:chgData name="Valmir Oliveira Silvino" userId="110a67a9-7127-4c32-bd29-3a0c058bd1f2" providerId="ADAL" clId="{1A2A8FBD-89A3-44B1-8B09-E657D9B094A3}" dt="2024-01-21T11:46:37.702" v="623" actId="732"/>
          <ac:picMkLst>
            <pc:docMk/>
            <pc:sldMk cId="2472683387" sldId="262"/>
            <ac:picMk id="9" creationId="{389C7737-0B9E-46C7-A5D4-273CD207B1C8}"/>
          </ac:picMkLst>
        </pc:picChg>
      </pc:sldChg>
      <pc:sldChg chg="addSp delSp modSp new mod">
        <pc:chgData name="Valmir Oliveira Silvino" userId="110a67a9-7127-4c32-bd29-3a0c058bd1f2" providerId="ADAL" clId="{1A2A8FBD-89A3-44B1-8B09-E657D9B094A3}" dt="2024-01-21T11:49:22.662" v="689" actId="1076"/>
        <pc:sldMkLst>
          <pc:docMk/>
          <pc:sldMk cId="2113870577" sldId="263"/>
        </pc:sldMkLst>
        <pc:spChg chg="add mod">
          <ac:chgData name="Valmir Oliveira Silvino" userId="110a67a9-7127-4c32-bd29-3a0c058bd1f2" providerId="ADAL" clId="{1A2A8FBD-89A3-44B1-8B09-E657D9B094A3}" dt="2024-01-21T11:45:59.872" v="615" actId="114"/>
          <ac:spMkLst>
            <pc:docMk/>
            <pc:sldMk cId="2113870577" sldId="263"/>
            <ac:spMk id="3" creationId="{366CB645-3D4C-47CB-A13C-FCD1A21253CC}"/>
          </ac:spMkLst>
        </pc:spChg>
        <pc:spChg chg="add mod">
          <ac:chgData name="Valmir Oliveira Silvino" userId="110a67a9-7127-4c32-bd29-3a0c058bd1f2" providerId="ADAL" clId="{1A2A8FBD-89A3-44B1-8B09-E657D9B094A3}" dt="2024-01-21T11:45:53.894" v="614" actId="114"/>
          <ac:spMkLst>
            <pc:docMk/>
            <pc:sldMk cId="2113870577" sldId="263"/>
            <ac:spMk id="4" creationId="{2F3449ED-FF00-41A2-8EF8-F6AE165E4D09}"/>
          </ac:spMkLst>
        </pc:spChg>
        <pc:spChg chg="add del mod">
          <ac:chgData name="Valmir Oliveira Silvino" userId="110a67a9-7127-4c32-bd29-3a0c058bd1f2" providerId="ADAL" clId="{1A2A8FBD-89A3-44B1-8B09-E657D9B094A3}" dt="2024-01-20T10:58:47.238" v="223" actId="21"/>
          <ac:spMkLst>
            <pc:docMk/>
            <pc:sldMk cId="2113870577" sldId="263"/>
            <ac:spMk id="4" creationId="{89DBD6A3-A98A-489C-AE4C-4D16FDB9137E}"/>
          </ac:spMkLst>
        </pc:spChg>
        <pc:spChg chg="add mod">
          <ac:chgData name="Valmir Oliveira Silvino" userId="110a67a9-7127-4c32-bd29-3a0c058bd1f2" providerId="ADAL" clId="{1A2A8FBD-89A3-44B1-8B09-E657D9B094A3}" dt="2024-01-21T11:49:22.662" v="689" actId="1076"/>
          <ac:spMkLst>
            <pc:docMk/>
            <pc:sldMk cId="2113870577" sldId="263"/>
            <ac:spMk id="5" creationId="{5EC96E0A-8BD8-477B-BED8-65921E1A2EFD}"/>
          </ac:spMkLst>
        </pc:spChg>
        <pc:spChg chg="add del mod">
          <ac:chgData name="Valmir Oliveira Silvino" userId="110a67a9-7127-4c32-bd29-3a0c058bd1f2" providerId="ADAL" clId="{1A2A8FBD-89A3-44B1-8B09-E657D9B094A3}" dt="2024-01-20T10:58:47.238" v="223" actId="21"/>
          <ac:spMkLst>
            <pc:docMk/>
            <pc:sldMk cId="2113870577" sldId="263"/>
            <ac:spMk id="5" creationId="{87F45DA5-7A75-4F85-B045-AC3D2F930B52}"/>
          </ac:spMkLst>
        </pc:spChg>
        <pc:spChg chg="add mod">
          <ac:chgData name="Valmir Oliveira Silvino" userId="110a67a9-7127-4c32-bd29-3a0c058bd1f2" providerId="ADAL" clId="{1A2A8FBD-89A3-44B1-8B09-E657D9B094A3}" dt="2024-01-21T11:49:22.662" v="689" actId="1076"/>
          <ac:spMkLst>
            <pc:docMk/>
            <pc:sldMk cId="2113870577" sldId="263"/>
            <ac:spMk id="6" creationId="{F7C36C78-8AD0-4328-A674-AAC78DC367E0}"/>
          </ac:spMkLst>
        </pc:spChg>
        <pc:spChg chg="add del mod">
          <ac:chgData name="Valmir Oliveira Silvino" userId="110a67a9-7127-4c32-bd29-3a0c058bd1f2" providerId="ADAL" clId="{1A2A8FBD-89A3-44B1-8B09-E657D9B094A3}" dt="2024-01-20T10:58:49.289" v="225"/>
          <ac:spMkLst>
            <pc:docMk/>
            <pc:sldMk cId="2113870577" sldId="263"/>
            <ac:spMk id="7" creationId="{417235E6-29A1-4C3B-B944-D06905311F80}"/>
          </ac:spMkLst>
        </pc:spChg>
        <pc:spChg chg="add del mod">
          <ac:chgData name="Valmir Oliveira Silvino" userId="110a67a9-7127-4c32-bd29-3a0c058bd1f2" providerId="ADAL" clId="{1A2A8FBD-89A3-44B1-8B09-E657D9B094A3}" dt="2024-01-20T10:58:49.289" v="225"/>
          <ac:spMkLst>
            <pc:docMk/>
            <pc:sldMk cId="2113870577" sldId="263"/>
            <ac:spMk id="8" creationId="{7293D20B-1CF8-4876-A7F6-BA779D12373F}"/>
          </ac:spMkLst>
        </pc:spChg>
        <pc:picChg chg="add mod modCrop">
          <ac:chgData name="Valmir Oliveira Silvino" userId="110a67a9-7127-4c32-bd29-3a0c058bd1f2" providerId="ADAL" clId="{1A2A8FBD-89A3-44B1-8B09-E657D9B094A3}" dt="2024-01-21T11:45:43.542" v="613" actId="732"/>
          <ac:picMkLst>
            <pc:docMk/>
            <pc:sldMk cId="2113870577" sldId="263"/>
            <ac:picMk id="2" creationId="{B1C7DEB6-8C34-4EB9-B4E2-C806020685A9}"/>
          </ac:picMkLst>
        </pc:picChg>
        <pc:picChg chg="add del mod">
          <ac:chgData name="Valmir Oliveira Silvino" userId="110a67a9-7127-4c32-bd29-3a0c058bd1f2" providerId="ADAL" clId="{1A2A8FBD-89A3-44B1-8B09-E657D9B094A3}" dt="2024-01-20T10:58:47.238" v="223" actId="21"/>
          <ac:picMkLst>
            <pc:docMk/>
            <pc:sldMk cId="2113870577" sldId="263"/>
            <ac:picMk id="3" creationId="{C8F6D58C-75D9-4AA4-B50A-8880C1BC227B}"/>
          </ac:picMkLst>
        </pc:picChg>
        <pc:picChg chg="add del mod">
          <ac:chgData name="Valmir Oliveira Silvino" userId="110a67a9-7127-4c32-bd29-3a0c058bd1f2" providerId="ADAL" clId="{1A2A8FBD-89A3-44B1-8B09-E657D9B094A3}" dt="2024-01-20T10:58:49.289" v="225"/>
          <ac:picMkLst>
            <pc:docMk/>
            <pc:sldMk cId="2113870577" sldId="263"/>
            <ac:picMk id="6" creationId="{A1484830-DF09-4CCC-B519-444073A8BD74}"/>
          </ac:picMkLst>
        </pc:picChg>
      </pc:sldChg>
      <pc:sldChg chg="addSp delSp modSp new mod">
        <pc:chgData name="Valmir Oliveira Silvino" userId="110a67a9-7127-4c32-bd29-3a0c058bd1f2" providerId="ADAL" clId="{1A2A8FBD-89A3-44B1-8B09-E657D9B094A3}" dt="2024-01-21T11:50:41.418" v="706" actId="20577"/>
        <pc:sldMkLst>
          <pc:docMk/>
          <pc:sldMk cId="541260616" sldId="264"/>
        </pc:sldMkLst>
        <pc:spChg chg="add mod">
          <ac:chgData name="Valmir Oliveira Silvino" userId="110a67a9-7127-4c32-bd29-3a0c058bd1f2" providerId="ADAL" clId="{1A2A8FBD-89A3-44B1-8B09-E657D9B094A3}" dt="2024-01-21T11:50:20.518" v="703" actId="1076"/>
          <ac:spMkLst>
            <pc:docMk/>
            <pc:sldMk cId="541260616" sldId="264"/>
            <ac:spMk id="3" creationId="{13A049FA-F396-4A15-B747-B93C00268C04}"/>
          </ac:spMkLst>
        </pc:spChg>
        <pc:spChg chg="add del mod">
          <ac:chgData name="Valmir Oliveira Silvino" userId="110a67a9-7127-4c32-bd29-3a0c058bd1f2" providerId="ADAL" clId="{1A2A8FBD-89A3-44B1-8B09-E657D9B094A3}" dt="2024-01-20T10:58:55.584" v="227" actId="21"/>
          <ac:spMkLst>
            <pc:docMk/>
            <pc:sldMk cId="541260616" sldId="264"/>
            <ac:spMk id="4" creationId="{37521A78-E258-4093-BBFE-DD0EFDD90DDC}"/>
          </ac:spMkLst>
        </pc:spChg>
        <pc:spChg chg="add mod">
          <ac:chgData name="Valmir Oliveira Silvino" userId="110a67a9-7127-4c32-bd29-3a0c058bd1f2" providerId="ADAL" clId="{1A2A8FBD-89A3-44B1-8B09-E657D9B094A3}" dt="2024-01-21T11:50:41.418" v="706" actId="20577"/>
          <ac:spMkLst>
            <pc:docMk/>
            <pc:sldMk cId="541260616" sldId="264"/>
            <ac:spMk id="4" creationId="{6FF9D29B-123D-495C-8FFC-8473064D75F1}"/>
          </ac:spMkLst>
        </pc:spChg>
        <pc:spChg chg="add del mod">
          <ac:chgData name="Valmir Oliveira Silvino" userId="110a67a9-7127-4c32-bd29-3a0c058bd1f2" providerId="ADAL" clId="{1A2A8FBD-89A3-44B1-8B09-E657D9B094A3}" dt="2024-01-20T10:58:55.584" v="227" actId="21"/>
          <ac:spMkLst>
            <pc:docMk/>
            <pc:sldMk cId="541260616" sldId="264"/>
            <ac:spMk id="5" creationId="{9871043D-D69C-4BEB-9D58-79365066D2C2}"/>
          </ac:spMkLst>
        </pc:spChg>
        <pc:picChg chg="add mod modCrop">
          <ac:chgData name="Valmir Oliveira Silvino" userId="110a67a9-7127-4c32-bd29-3a0c058bd1f2" providerId="ADAL" clId="{1A2A8FBD-89A3-44B1-8B09-E657D9B094A3}" dt="2024-01-21T11:50:25.943" v="704" actId="1076"/>
          <ac:picMkLst>
            <pc:docMk/>
            <pc:sldMk cId="541260616" sldId="264"/>
            <ac:picMk id="2" creationId="{4A663900-6554-4FAE-BEB1-604F71D1EEB9}"/>
          </ac:picMkLst>
        </pc:picChg>
        <pc:picChg chg="add del mod">
          <ac:chgData name="Valmir Oliveira Silvino" userId="110a67a9-7127-4c32-bd29-3a0c058bd1f2" providerId="ADAL" clId="{1A2A8FBD-89A3-44B1-8B09-E657D9B094A3}" dt="2024-01-20T10:58:55.584" v="227" actId="21"/>
          <ac:picMkLst>
            <pc:docMk/>
            <pc:sldMk cId="541260616" sldId="264"/>
            <ac:picMk id="3" creationId="{412B14D0-AAF5-4401-82B4-F6635E7E3CA3}"/>
          </ac:picMkLst>
        </pc:picChg>
      </pc:sldChg>
      <pc:sldChg chg="addSp modSp new mod modClrScheme chgLayout">
        <pc:chgData name="Valmir Oliveira Silvino" userId="110a67a9-7127-4c32-bd29-3a0c058bd1f2" providerId="ADAL" clId="{1A2A8FBD-89A3-44B1-8B09-E657D9B094A3}" dt="2024-01-21T11:53:44.168" v="750" actId="255"/>
        <pc:sldMkLst>
          <pc:docMk/>
          <pc:sldMk cId="3505765662" sldId="265"/>
        </pc:sldMkLst>
        <pc:spChg chg="add mod">
          <ac:chgData name="Valmir Oliveira Silvino" userId="110a67a9-7127-4c32-bd29-3a0c058bd1f2" providerId="ADAL" clId="{1A2A8FBD-89A3-44B1-8B09-E657D9B094A3}" dt="2024-01-21T11:53:44.168" v="750" actId="255"/>
          <ac:spMkLst>
            <pc:docMk/>
            <pc:sldMk cId="3505765662" sldId="265"/>
            <ac:spMk id="2" creationId="{76B3FAA3-7C0F-477F-9870-BF3E98654C35}"/>
          </ac:spMkLst>
        </pc:spChg>
      </pc:sldChg>
    </pc:docChg>
  </pc:docChgLst>
  <pc:docChgLst>
    <pc:chgData name="Valmir Oliveira Silvino" userId="110a67a9-7127-4c32-bd29-3a0c058bd1f2" providerId="ADAL" clId="{07627843-05B9-426E-B858-E276A00CFA54}"/>
    <pc:docChg chg="custSel delSld modSld">
      <pc:chgData name="Valmir Oliveira Silvino" userId="110a67a9-7127-4c32-bd29-3a0c058bd1f2" providerId="ADAL" clId="{07627843-05B9-426E-B858-E276A00CFA54}" dt="2023-08-12T13:51:37.388" v="8"/>
      <pc:docMkLst>
        <pc:docMk/>
      </pc:docMkLst>
      <pc:sldChg chg="del">
        <pc:chgData name="Valmir Oliveira Silvino" userId="110a67a9-7127-4c32-bd29-3a0c058bd1f2" providerId="ADAL" clId="{07627843-05B9-426E-B858-E276A00CFA54}" dt="2023-08-12T13:51:08.419" v="0" actId="47"/>
        <pc:sldMkLst>
          <pc:docMk/>
          <pc:sldMk cId="0" sldId="256"/>
        </pc:sldMkLst>
      </pc:sldChg>
      <pc:sldChg chg="del">
        <pc:chgData name="Valmir Oliveira Silvino" userId="110a67a9-7127-4c32-bd29-3a0c058bd1f2" providerId="ADAL" clId="{07627843-05B9-426E-B858-E276A00CFA54}" dt="2023-08-12T13:51:08.419" v="0" actId="47"/>
        <pc:sldMkLst>
          <pc:docMk/>
          <pc:sldMk cId="0" sldId="258"/>
        </pc:sldMkLst>
      </pc:sldChg>
      <pc:sldChg chg="del">
        <pc:chgData name="Valmir Oliveira Silvino" userId="110a67a9-7127-4c32-bd29-3a0c058bd1f2" providerId="ADAL" clId="{07627843-05B9-426E-B858-E276A00CFA54}" dt="2023-08-12T13:51:08.419" v="0" actId="47"/>
        <pc:sldMkLst>
          <pc:docMk/>
          <pc:sldMk cId="3749494126" sldId="259"/>
        </pc:sldMkLst>
      </pc:sldChg>
      <pc:sldChg chg="addSp delSp modSp mod">
        <pc:chgData name="Valmir Oliveira Silvino" userId="110a67a9-7127-4c32-bd29-3a0c058bd1f2" providerId="ADAL" clId="{07627843-05B9-426E-B858-E276A00CFA54}" dt="2023-08-12T13:51:37.388" v="8"/>
        <pc:sldMkLst>
          <pc:docMk/>
          <pc:sldMk cId="4128913481" sldId="260"/>
        </pc:sldMkLst>
        <pc:spChg chg="del">
          <ac:chgData name="Valmir Oliveira Silvino" userId="110a67a9-7127-4c32-bd29-3a0c058bd1f2" providerId="ADAL" clId="{07627843-05B9-426E-B858-E276A00CFA54}" dt="2023-08-12T13:51:32.601" v="5" actId="478"/>
          <ac:spMkLst>
            <pc:docMk/>
            <pc:sldMk cId="4128913481" sldId="260"/>
            <ac:spMk id="5" creationId="{23DE1A21-83D2-4592-AEF2-5137D643D476}"/>
          </ac:spMkLst>
        </pc:spChg>
        <pc:spChg chg="del">
          <ac:chgData name="Valmir Oliveira Silvino" userId="110a67a9-7127-4c32-bd29-3a0c058bd1f2" providerId="ADAL" clId="{07627843-05B9-426E-B858-E276A00CFA54}" dt="2023-08-12T13:51:32.601" v="5" actId="478"/>
          <ac:spMkLst>
            <pc:docMk/>
            <pc:sldMk cId="4128913481" sldId="260"/>
            <ac:spMk id="7" creationId="{6948C1CC-640F-4B31-94CE-07A6E74476E6}"/>
          </ac:spMkLst>
        </pc:spChg>
        <pc:spChg chg="del">
          <ac:chgData name="Valmir Oliveira Silvino" userId="110a67a9-7127-4c32-bd29-3a0c058bd1f2" providerId="ADAL" clId="{07627843-05B9-426E-B858-E276A00CFA54}" dt="2023-08-12T13:51:32.601" v="5" actId="478"/>
          <ac:spMkLst>
            <pc:docMk/>
            <pc:sldMk cId="4128913481" sldId="260"/>
            <ac:spMk id="11" creationId="{7AD779C0-DB9C-4B85-BFF0-DB21E0182F86}"/>
          </ac:spMkLst>
        </pc:spChg>
        <pc:spChg chg="del">
          <ac:chgData name="Valmir Oliveira Silvino" userId="110a67a9-7127-4c32-bd29-3a0c058bd1f2" providerId="ADAL" clId="{07627843-05B9-426E-B858-E276A00CFA54}" dt="2023-08-12T13:51:32.601" v="5" actId="478"/>
          <ac:spMkLst>
            <pc:docMk/>
            <pc:sldMk cId="4128913481" sldId="260"/>
            <ac:spMk id="14" creationId="{02E840CA-C2EF-4F68-BC6E-C02CDAA44FE2}"/>
          </ac:spMkLst>
        </pc:spChg>
        <pc:spChg chg="del">
          <ac:chgData name="Valmir Oliveira Silvino" userId="110a67a9-7127-4c32-bd29-3a0c058bd1f2" providerId="ADAL" clId="{07627843-05B9-426E-B858-E276A00CFA54}" dt="2023-08-12T13:51:32.601" v="5" actId="478"/>
          <ac:spMkLst>
            <pc:docMk/>
            <pc:sldMk cId="4128913481" sldId="260"/>
            <ac:spMk id="15" creationId="{8A6030F6-BE3C-429F-AB80-105E8F261372}"/>
          </ac:spMkLst>
        </pc:spChg>
        <pc:spChg chg="del">
          <ac:chgData name="Valmir Oliveira Silvino" userId="110a67a9-7127-4c32-bd29-3a0c058bd1f2" providerId="ADAL" clId="{07627843-05B9-426E-B858-E276A00CFA54}" dt="2023-08-12T13:51:32.601" v="5" actId="478"/>
          <ac:spMkLst>
            <pc:docMk/>
            <pc:sldMk cId="4128913481" sldId="260"/>
            <ac:spMk id="16" creationId="{44A08E94-3C6E-437B-B978-F0407133B318}"/>
          </ac:spMkLst>
        </pc:spChg>
        <pc:spChg chg="del">
          <ac:chgData name="Valmir Oliveira Silvino" userId="110a67a9-7127-4c32-bd29-3a0c058bd1f2" providerId="ADAL" clId="{07627843-05B9-426E-B858-E276A00CFA54}" dt="2023-08-12T13:51:32.601" v="5" actId="478"/>
          <ac:spMkLst>
            <pc:docMk/>
            <pc:sldMk cId="4128913481" sldId="260"/>
            <ac:spMk id="17" creationId="{72B11565-F7A1-4D44-B5FB-271B74A01657}"/>
          </ac:spMkLst>
        </pc:spChg>
        <pc:spChg chg="del">
          <ac:chgData name="Valmir Oliveira Silvino" userId="110a67a9-7127-4c32-bd29-3a0c058bd1f2" providerId="ADAL" clId="{07627843-05B9-426E-B858-E276A00CFA54}" dt="2023-08-12T13:51:32.601" v="5" actId="478"/>
          <ac:spMkLst>
            <pc:docMk/>
            <pc:sldMk cId="4128913481" sldId="260"/>
            <ac:spMk id="22" creationId="{30E1C1D7-07EB-44EF-8AF7-DF0FE8C0E1B4}"/>
          </ac:spMkLst>
        </pc:spChg>
        <pc:spChg chg="del">
          <ac:chgData name="Valmir Oliveira Silvino" userId="110a67a9-7127-4c32-bd29-3a0c058bd1f2" providerId="ADAL" clId="{07627843-05B9-426E-B858-E276A00CFA54}" dt="2023-08-12T13:51:32.601" v="5" actId="478"/>
          <ac:spMkLst>
            <pc:docMk/>
            <pc:sldMk cId="4128913481" sldId="260"/>
            <ac:spMk id="23" creationId="{01958987-D3D3-42F2-BD7F-516C1696BD1A}"/>
          </ac:spMkLst>
        </pc:spChg>
        <pc:spChg chg="add del mod">
          <ac:chgData name="Valmir Oliveira Silvino" userId="110a67a9-7127-4c32-bd29-3a0c058bd1f2" providerId="ADAL" clId="{07627843-05B9-426E-B858-E276A00CFA54}" dt="2023-08-12T13:51:34.308" v="7"/>
          <ac:spMkLst>
            <pc:docMk/>
            <pc:sldMk cId="4128913481" sldId="260"/>
            <ac:spMk id="29" creationId="{2DDB988F-44B0-4FB1-A65E-0EFAC42D3BEA}"/>
          </ac:spMkLst>
        </pc:spChg>
        <pc:spChg chg="add del mod">
          <ac:chgData name="Valmir Oliveira Silvino" userId="110a67a9-7127-4c32-bd29-3a0c058bd1f2" providerId="ADAL" clId="{07627843-05B9-426E-B858-E276A00CFA54}" dt="2023-08-12T13:51:34.308" v="7"/>
          <ac:spMkLst>
            <pc:docMk/>
            <pc:sldMk cId="4128913481" sldId="260"/>
            <ac:spMk id="31" creationId="{7531A097-63C4-44AD-B333-DF2B781B4B3E}"/>
          </ac:spMkLst>
        </pc:spChg>
        <pc:spChg chg="add del mod">
          <ac:chgData name="Valmir Oliveira Silvino" userId="110a67a9-7127-4c32-bd29-3a0c058bd1f2" providerId="ADAL" clId="{07627843-05B9-426E-B858-E276A00CFA54}" dt="2023-08-12T13:51:34.308" v="7"/>
          <ac:spMkLst>
            <pc:docMk/>
            <pc:sldMk cId="4128913481" sldId="260"/>
            <ac:spMk id="32" creationId="{CC633BB0-A430-432F-8686-5D6F31F3E2F5}"/>
          </ac:spMkLst>
        </pc:spChg>
        <pc:spChg chg="add del mod">
          <ac:chgData name="Valmir Oliveira Silvino" userId="110a67a9-7127-4c32-bd29-3a0c058bd1f2" providerId="ADAL" clId="{07627843-05B9-426E-B858-E276A00CFA54}" dt="2023-08-12T13:51:34.308" v="7"/>
          <ac:spMkLst>
            <pc:docMk/>
            <pc:sldMk cId="4128913481" sldId="260"/>
            <ac:spMk id="34" creationId="{009C0DF6-16F1-45FC-99E3-E3B7D016C75D}"/>
          </ac:spMkLst>
        </pc:spChg>
        <pc:spChg chg="add del mod">
          <ac:chgData name="Valmir Oliveira Silvino" userId="110a67a9-7127-4c32-bd29-3a0c058bd1f2" providerId="ADAL" clId="{07627843-05B9-426E-B858-E276A00CFA54}" dt="2023-08-12T13:51:34.308" v="7"/>
          <ac:spMkLst>
            <pc:docMk/>
            <pc:sldMk cId="4128913481" sldId="260"/>
            <ac:spMk id="35" creationId="{FC5C1D6C-4475-4BA4-9D2C-5E483B0A56CC}"/>
          </ac:spMkLst>
        </pc:spChg>
        <pc:spChg chg="add del mod">
          <ac:chgData name="Valmir Oliveira Silvino" userId="110a67a9-7127-4c32-bd29-3a0c058bd1f2" providerId="ADAL" clId="{07627843-05B9-426E-B858-E276A00CFA54}" dt="2023-08-12T13:51:34.308" v="7"/>
          <ac:spMkLst>
            <pc:docMk/>
            <pc:sldMk cId="4128913481" sldId="260"/>
            <ac:spMk id="36" creationId="{92691317-E0A3-4A13-9EED-EBBE63004536}"/>
          </ac:spMkLst>
        </pc:spChg>
        <pc:spChg chg="add del mod">
          <ac:chgData name="Valmir Oliveira Silvino" userId="110a67a9-7127-4c32-bd29-3a0c058bd1f2" providerId="ADAL" clId="{07627843-05B9-426E-B858-E276A00CFA54}" dt="2023-08-12T13:51:34.308" v="7"/>
          <ac:spMkLst>
            <pc:docMk/>
            <pc:sldMk cId="4128913481" sldId="260"/>
            <ac:spMk id="37" creationId="{1BAB3A21-01FC-40A0-8BA2-B3616A5CD355}"/>
          </ac:spMkLst>
        </pc:spChg>
        <pc:spChg chg="add del mod">
          <ac:chgData name="Valmir Oliveira Silvino" userId="110a67a9-7127-4c32-bd29-3a0c058bd1f2" providerId="ADAL" clId="{07627843-05B9-426E-B858-E276A00CFA54}" dt="2023-08-12T13:51:34.308" v="7"/>
          <ac:spMkLst>
            <pc:docMk/>
            <pc:sldMk cId="4128913481" sldId="260"/>
            <ac:spMk id="44" creationId="{C3C1645F-347E-47BF-87B9-5283D08C6462}"/>
          </ac:spMkLst>
        </pc:spChg>
        <pc:spChg chg="add del mod">
          <ac:chgData name="Valmir Oliveira Silvino" userId="110a67a9-7127-4c32-bd29-3a0c058bd1f2" providerId="ADAL" clId="{07627843-05B9-426E-B858-E276A00CFA54}" dt="2023-08-12T13:51:34.308" v="7"/>
          <ac:spMkLst>
            <pc:docMk/>
            <pc:sldMk cId="4128913481" sldId="260"/>
            <ac:spMk id="45" creationId="{5446B1B1-E284-4BFC-9A1F-A620E6285DCA}"/>
          </ac:spMkLst>
        </pc:spChg>
        <pc:picChg chg="add">
          <ac:chgData name="Valmir Oliveira Silvino" userId="110a67a9-7127-4c32-bd29-3a0c058bd1f2" providerId="ADAL" clId="{07627843-05B9-426E-B858-E276A00CFA54}" dt="2023-08-12T13:51:37.388" v="8"/>
          <ac:picMkLst>
            <pc:docMk/>
            <pc:sldMk cId="4128913481" sldId="260"/>
            <ac:picMk id="2" creationId="{DDCDA404-36E7-4442-9FA4-00FDF4EA1EDD}"/>
          </ac:picMkLst>
        </pc:picChg>
        <pc:picChg chg="del">
          <ac:chgData name="Valmir Oliveira Silvino" userId="110a67a9-7127-4c32-bd29-3a0c058bd1f2" providerId="ADAL" clId="{07627843-05B9-426E-B858-E276A00CFA54}" dt="2023-08-12T13:51:32.601" v="5" actId="478"/>
          <ac:picMkLst>
            <pc:docMk/>
            <pc:sldMk cId="4128913481" sldId="260"/>
            <ac:picMk id="4" creationId="{014BFDB6-63DA-4509-8469-2638AF6593C4}"/>
          </ac:picMkLst>
        </pc:picChg>
        <pc:picChg chg="del">
          <ac:chgData name="Valmir Oliveira Silvino" userId="110a67a9-7127-4c32-bd29-3a0c058bd1f2" providerId="ADAL" clId="{07627843-05B9-426E-B858-E276A00CFA54}" dt="2023-08-12T13:51:32.601" v="5" actId="478"/>
          <ac:picMkLst>
            <pc:docMk/>
            <pc:sldMk cId="4128913481" sldId="260"/>
            <ac:picMk id="6" creationId="{930E551D-413E-47F2-A031-17085834C853}"/>
          </ac:picMkLst>
        </pc:picChg>
        <pc:picChg chg="del mod">
          <ac:chgData name="Valmir Oliveira Silvino" userId="110a67a9-7127-4c32-bd29-3a0c058bd1f2" providerId="ADAL" clId="{07627843-05B9-426E-B858-E276A00CFA54}" dt="2023-08-12T13:51:32.601" v="5" actId="478"/>
          <ac:picMkLst>
            <pc:docMk/>
            <pc:sldMk cId="4128913481" sldId="260"/>
            <ac:picMk id="13" creationId="{FCD2EF6D-2A5A-46F2-8B61-E06F58F6BE93}"/>
          </ac:picMkLst>
        </pc:picChg>
        <pc:picChg chg="add del mod">
          <ac:chgData name="Valmir Oliveira Silvino" userId="110a67a9-7127-4c32-bd29-3a0c058bd1f2" providerId="ADAL" clId="{07627843-05B9-426E-B858-E276A00CFA54}" dt="2023-08-12T13:51:34.308" v="7"/>
          <ac:picMkLst>
            <pc:docMk/>
            <pc:sldMk cId="4128913481" sldId="260"/>
            <ac:picMk id="28" creationId="{A04B4E7C-F890-4D63-8184-0D4A6A9942AA}"/>
          </ac:picMkLst>
        </pc:picChg>
        <pc:picChg chg="add del mod">
          <ac:chgData name="Valmir Oliveira Silvino" userId="110a67a9-7127-4c32-bd29-3a0c058bd1f2" providerId="ADAL" clId="{07627843-05B9-426E-B858-E276A00CFA54}" dt="2023-08-12T13:51:34.308" v="7"/>
          <ac:picMkLst>
            <pc:docMk/>
            <pc:sldMk cId="4128913481" sldId="260"/>
            <ac:picMk id="30" creationId="{33A90679-FD96-4AA5-9254-605B7D8358A9}"/>
          </ac:picMkLst>
        </pc:picChg>
        <pc:picChg chg="add del mod">
          <ac:chgData name="Valmir Oliveira Silvino" userId="110a67a9-7127-4c32-bd29-3a0c058bd1f2" providerId="ADAL" clId="{07627843-05B9-426E-B858-E276A00CFA54}" dt="2023-08-12T13:51:34.308" v="7"/>
          <ac:picMkLst>
            <pc:docMk/>
            <pc:sldMk cId="4128913481" sldId="260"/>
            <ac:picMk id="33" creationId="{8C3FEEF2-4F11-42E0-999E-E4811246310B}"/>
          </ac:picMkLst>
        </pc:picChg>
        <pc:cxnChg chg="del">
          <ac:chgData name="Valmir Oliveira Silvino" userId="110a67a9-7127-4c32-bd29-3a0c058bd1f2" providerId="ADAL" clId="{07627843-05B9-426E-B858-E276A00CFA54}" dt="2023-08-12T13:51:32.601" v="5" actId="478"/>
          <ac:cxnSpMkLst>
            <pc:docMk/>
            <pc:sldMk cId="4128913481" sldId="260"/>
            <ac:cxnSpMk id="18" creationId="{ACA8A3BB-1FB5-44DE-ACB0-0DFB4F491154}"/>
          </ac:cxnSpMkLst>
        </pc:cxnChg>
        <pc:cxnChg chg="del">
          <ac:chgData name="Valmir Oliveira Silvino" userId="110a67a9-7127-4c32-bd29-3a0c058bd1f2" providerId="ADAL" clId="{07627843-05B9-426E-B858-E276A00CFA54}" dt="2023-08-12T13:51:32.601" v="5" actId="478"/>
          <ac:cxnSpMkLst>
            <pc:docMk/>
            <pc:sldMk cId="4128913481" sldId="260"/>
            <ac:cxnSpMk id="19" creationId="{7D780A53-26C1-4DAE-9218-D0A8135AC393}"/>
          </ac:cxnSpMkLst>
        </pc:cxnChg>
        <pc:cxnChg chg="del">
          <ac:chgData name="Valmir Oliveira Silvino" userId="110a67a9-7127-4c32-bd29-3a0c058bd1f2" providerId="ADAL" clId="{07627843-05B9-426E-B858-E276A00CFA54}" dt="2023-08-12T13:51:32.601" v="5" actId="478"/>
          <ac:cxnSpMkLst>
            <pc:docMk/>
            <pc:sldMk cId="4128913481" sldId="260"/>
            <ac:cxnSpMk id="20" creationId="{52C74AC5-0F40-471F-929B-88AAEA45214C}"/>
          </ac:cxnSpMkLst>
        </pc:cxnChg>
        <pc:cxnChg chg="del">
          <ac:chgData name="Valmir Oliveira Silvino" userId="110a67a9-7127-4c32-bd29-3a0c058bd1f2" providerId="ADAL" clId="{07627843-05B9-426E-B858-E276A00CFA54}" dt="2023-08-12T13:51:32.601" v="5" actId="478"/>
          <ac:cxnSpMkLst>
            <pc:docMk/>
            <pc:sldMk cId="4128913481" sldId="260"/>
            <ac:cxnSpMk id="21" creationId="{F0103563-E44C-4B28-AC5B-C9ABCB0E703F}"/>
          </ac:cxnSpMkLst>
        </pc:cxnChg>
        <pc:cxnChg chg="del">
          <ac:chgData name="Valmir Oliveira Silvino" userId="110a67a9-7127-4c32-bd29-3a0c058bd1f2" providerId="ADAL" clId="{07627843-05B9-426E-B858-E276A00CFA54}" dt="2023-08-12T13:51:32.601" v="5" actId="478"/>
          <ac:cxnSpMkLst>
            <pc:docMk/>
            <pc:sldMk cId="4128913481" sldId="260"/>
            <ac:cxnSpMk id="24" creationId="{67DF0D68-7B38-4895-952A-F2B71AD3B831}"/>
          </ac:cxnSpMkLst>
        </pc:cxnChg>
        <pc:cxnChg chg="del">
          <ac:chgData name="Valmir Oliveira Silvino" userId="110a67a9-7127-4c32-bd29-3a0c058bd1f2" providerId="ADAL" clId="{07627843-05B9-426E-B858-E276A00CFA54}" dt="2023-08-12T13:51:32.601" v="5" actId="478"/>
          <ac:cxnSpMkLst>
            <pc:docMk/>
            <pc:sldMk cId="4128913481" sldId="260"/>
            <ac:cxnSpMk id="25" creationId="{19300660-0F23-4B6E-8895-F0E3D016AF5A}"/>
          </ac:cxnSpMkLst>
        </pc:cxnChg>
        <pc:cxnChg chg="del">
          <ac:chgData name="Valmir Oliveira Silvino" userId="110a67a9-7127-4c32-bd29-3a0c058bd1f2" providerId="ADAL" clId="{07627843-05B9-426E-B858-E276A00CFA54}" dt="2023-08-12T13:51:32.601" v="5" actId="478"/>
          <ac:cxnSpMkLst>
            <pc:docMk/>
            <pc:sldMk cId="4128913481" sldId="260"/>
            <ac:cxnSpMk id="26" creationId="{24100245-6F7D-474F-AA54-D17E65298CF9}"/>
          </ac:cxnSpMkLst>
        </pc:cxnChg>
        <pc:cxnChg chg="del">
          <ac:chgData name="Valmir Oliveira Silvino" userId="110a67a9-7127-4c32-bd29-3a0c058bd1f2" providerId="ADAL" clId="{07627843-05B9-426E-B858-E276A00CFA54}" dt="2023-08-12T13:51:32.601" v="5" actId="478"/>
          <ac:cxnSpMkLst>
            <pc:docMk/>
            <pc:sldMk cId="4128913481" sldId="260"/>
            <ac:cxnSpMk id="27" creationId="{39975F13-EE17-41B9-BA1B-AA05C1CD8E32}"/>
          </ac:cxnSpMkLst>
        </pc:cxnChg>
        <pc:cxnChg chg="add del mod">
          <ac:chgData name="Valmir Oliveira Silvino" userId="110a67a9-7127-4c32-bd29-3a0c058bd1f2" providerId="ADAL" clId="{07627843-05B9-426E-B858-E276A00CFA54}" dt="2023-08-12T13:51:34.308" v="7"/>
          <ac:cxnSpMkLst>
            <pc:docMk/>
            <pc:sldMk cId="4128913481" sldId="260"/>
            <ac:cxnSpMk id="38" creationId="{27956336-E77C-41A3-BC7E-8E467D257216}"/>
          </ac:cxnSpMkLst>
        </pc:cxnChg>
        <pc:cxnChg chg="add del mod">
          <ac:chgData name="Valmir Oliveira Silvino" userId="110a67a9-7127-4c32-bd29-3a0c058bd1f2" providerId="ADAL" clId="{07627843-05B9-426E-B858-E276A00CFA54}" dt="2023-08-12T13:51:34.308" v="7"/>
          <ac:cxnSpMkLst>
            <pc:docMk/>
            <pc:sldMk cId="4128913481" sldId="260"/>
            <ac:cxnSpMk id="39" creationId="{F8F30EFE-13A5-428B-8B73-04075BE23806}"/>
          </ac:cxnSpMkLst>
        </pc:cxnChg>
        <pc:cxnChg chg="add del mod">
          <ac:chgData name="Valmir Oliveira Silvino" userId="110a67a9-7127-4c32-bd29-3a0c058bd1f2" providerId="ADAL" clId="{07627843-05B9-426E-B858-E276A00CFA54}" dt="2023-08-12T13:51:34.308" v="7"/>
          <ac:cxnSpMkLst>
            <pc:docMk/>
            <pc:sldMk cId="4128913481" sldId="260"/>
            <ac:cxnSpMk id="40" creationId="{9752DA7A-0647-4222-9D37-03BD0AAB6136}"/>
          </ac:cxnSpMkLst>
        </pc:cxnChg>
        <pc:cxnChg chg="add del mod">
          <ac:chgData name="Valmir Oliveira Silvino" userId="110a67a9-7127-4c32-bd29-3a0c058bd1f2" providerId="ADAL" clId="{07627843-05B9-426E-B858-E276A00CFA54}" dt="2023-08-12T13:51:34.308" v="7"/>
          <ac:cxnSpMkLst>
            <pc:docMk/>
            <pc:sldMk cId="4128913481" sldId="260"/>
            <ac:cxnSpMk id="41" creationId="{48C2DB89-2B36-49C6-952C-3076A5CCE6AC}"/>
          </ac:cxnSpMkLst>
        </pc:cxnChg>
        <pc:cxnChg chg="add del mod">
          <ac:chgData name="Valmir Oliveira Silvino" userId="110a67a9-7127-4c32-bd29-3a0c058bd1f2" providerId="ADAL" clId="{07627843-05B9-426E-B858-E276A00CFA54}" dt="2023-08-12T13:51:34.308" v="7"/>
          <ac:cxnSpMkLst>
            <pc:docMk/>
            <pc:sldMk cId="4128913481" sldId="260"/>
            <ac:cxnSpMk id="42" creationId="{4544FE5D-487C-4C18-A5FF-61B90676F639}"/>
          </ac:cxnSpMkLst>
        </pc:cxnChg>
        <pc:cxnChg chg="add del mod">
          <ac:chgData name="Valmir Oliveira Silvino" userId="110a67a9-7127-4c32-bd29-3a0c058bd1f2" providerId="ADAL" clId="{07627843-05B9-426E-B858-E276A00CFA54}" dt="2023-08-12T13:51:34.308" v="7"/>
          <ac:cxnSpMkLst>
            <pc:docMk/>
            <pc:sldMk cId="4128913481" sldId="260"/>
            <ac:cxnSpMk id="43" creationId="{81B39063-252F-4FF2-A613-E4681C363AE8}"/>
          </ac:cxnSpMkLst>
        </pc:cxnChg>
        <pc:cxnChg chg="add del mod">
          <ac:chgData name="Valmir Oliveira Silvino" userId="110a67a9-7127-4c32-bd29-3a0c058bd1f2" providerId="ADAL" clId="{07627843-05B9-426E-B858-E276A00CFA54}" dt="2023-08-12T13:51:34.308" v="7"/>
          <ac:cxnSpMkLst>
            <pc:docMk/>
            <pc:sldMk cId="4128913481" sldId="260"/>
            <ac:cxnSpMk id="46" creationId="{2581A448-8594-4318-884B-A18957CC4549}"/>
          </ac:cxnSpMkLst>
        </pc:cxnChg>
        <pc:cxnChg chg="add del mod">
          <ac:chgData name="Valmir Oliveira Silvino" userId="110a67a9-7127-4c32-bd29-3a0c058bd1f2" providerId="ADAL" clId="{07627843-05B9-426E-B858-E276A00CFA54}" dt="2023-08-12T13:51:34.308" v="7"/>
          <ac:cxnSpMkLst>
            <pc:docMk/>
            <pc:sldMk cId="4128913481" sldId="260"/>
            <ac:cxnSpMk id="47" creationId="{D8316495-4F85-4577-9369-E61D508F499D}"/>
          </ac:cxnSpMkLst>
        </pc:cxnChg>
      </pc:sldChg>
      <pc:sldChg chg="addSp delSp modSp mod">
        <pc:chgData name="Valmir Oliveira Silvino" userId="110a67a9-7127-4c32-bd29-3a0c058bd1f2" providerId="ADAL" clId="{07627843-05B9-426E-B858-E276A00CFA54}" dt="2023-08-12T13:51:23.222" v="3" actId="1076"/>
        <pc:sldMkLst>
          <pc:docMk/>
          <pc:sldMk cId="3162244817" sldId="261"/>
        </pc:sldMkLst>
        <pc:spChg chg="del">
          <ac:chgData name="Valmir Oliveira Silvino" userId="110a67a9-7127-4c32-bd29-3a0c058bd1f2" providerId="ADAL" clId="{07627843-05B9-426E-B858-E276A00CFA54}" dt="2023-08-12T13:51:16.569" v="1" actId="478"/>
          <ac:spMkLst>
            <pc:docMk/>
            <pc:sldMk cId="3162244817" sldId="261"/>
            <ac:spMk id="3" creationId="{6832BE44-CB3E-46B5-B409-9EA2A5BD2CFD}"/>
          </ac:spMkLst>
        </pc:spChg>
        <pc:picChg chg="del">
          <ac:chgData name="Valmir Oliveira Silvino" userId="110a67a9-7127-4c32-bd29-3a0c058bd1f2" providerId="ADAL" clId="{07627843-05B9-426E-B858-E276A00CFA54}" dt="2023-08-12T13:51:16.569" v="1" actId="478"/>
          <ac:picMkLst>
            <pc:docMk/>
            <pc:sldMk cId="3162244817" sldId="261"/>
            <ac:picMk id="2" creationId="{A4705415-51C6-4A96-ABC4-7C8E1BCE9D6A}"/>
          </ac:picMkLst>
        </pc:picChg>
        <pc:picChg chg="add mod">
          <ac:chgData name="Valmir Oliveira Silvino" userId="110a67a9-7127-4c32-bd29-3a0c058bd1f2" providerId="ADAL" clId="{07627843-05B9-426E-B858-E276A00CFA54}" dt="2023-08-12T13:51:23.222" v="3" actId="1076"/>
          <ac:picMkLst>
            <pc:docMk/>
            <pc:sldMk cId="3162244817" sldId="261"/>
            <ac:picMk id="4" creationId="{AB46C8A4-008C-4E95-999D-397CAFE76BCD}"/>
          </ac:picMkLst>
        </pc:picChg>
      </pc:sldChg>
      <pc:sldMasterChg chg="delSldLayout">
        <pc:chgData name="Valmir Oliveira Silvino" userId="110a67a9-7127-4c32-bd29-3a0c058bd1f2" providerId="ADAL" clId="{07627843-05B9-426E-B858-E276A00CFA54}" dt="2023-08-12T13:51:08.419" v="0" actId="47"/>
        <pc:sldMasterMkLst>
          <pc:docMk/>
          <pc:sldMasterMk cId="0" sldId="2147483648"/>
        </pc:sldMasterMkLst>
        <pc:sldLayoutChg chg="del">
          <pc:chgData name="Valmir Oliveira Silvino" userId="110a67a9-7127-4c32-bd29-3a0c058bd1f2" providerId="ADAL" clId="{07627843-05B9-426E-B858-E276A00CFA54}" dt="2023-08-12T13:51:08.419" v="0" actId="47"/>
          <pc:sldLayoutMkLst>
            <pc:docMk/>
            <pc:sldMasterMk cId="0" sldId="2147483648"/>
            <pc:sldLayoutMk cId="0" sldId="2147483649"/>
          </pc:sldLayoutMkLst>
        </pc:sldLayoutChg>
        <pc:sldLayoutChg chg="del">
          <pc:chgData name="Valmir Oliveira Silvino" userId="110a67a9-7127-4c32-bd29-3a0c058bd1f2" providerId="ADAL" clId="{07627843-05B9-426E-B858-E276A00CFA54}" dt="2023-08-12T13:51:08.419" v="0" actId="47"/>
          <pc:sldLayoutMkLst>
            <pc:docMk/>
            <pc:sldMasterMk cId="0" sldId="2147483648"/>
            <pc:sldLayoutMk cId="0" sldId="2147483650"/>
          </pc:sldLayoutMkLst>
        </pc:sldLayoutChg>
      </pc:sldMasterChg>
    </pc:docChg>
  </pc:docChgLst>
  <pc:docChgLst>
    <pc:chgData name="Valmir Oliveira Silvino" userId="110a67a9-7127-4c32-bd29-3a0c058bd1f2" providerId="ADAL" clId="{6E6894F0-08A5-40C7-9EA7-5F3453260A27}"/>
    <pc:docChg chg="undo custSel modSld">
      <pc:chgData name="Valmir Oliveira Silvino" userId="110a67a9-7127-4c32-bd29-3a0c058bd1f2" providerId="ADAL" clId="{6E6894F0-08A5-40C7-9EA7-5F3453260A27}" dt="2024-01-21T11:55:28.366" v="21" actId="1076"/>
      <pc:docMkLst>
        <pc:docMk/>
      </pc:docMkLst>
      <pc:sldChg chg="addSp delSp modSp mod">
        <pc:chgData name="Valmir Oliveira Silvino" userId="110a67a9-7127-4c32-bd29-3a0c058bd1f2" providerId="ADAL" clId="{6E6894F0-08A5-40C7-9EA7-5F3453260A27}" dt="2024-01-21T11:54:51.537" v="10"/>
        <pc:sldMkLst>
          <pc:docMk/>
          <pc:sldMk cId="3162244817" sldId="261"/>
        </pc:sldMkLst>
        <pc:spChg chg="del">
          <ac:chgData name="Valmir Oliveira Silvino" userId="110a67a9-7127-4c32-bd29-3a0c058bd1f2" providerId="ADAL" clId="{6E6894F0-08A5-40C7-9EA7-5F3453260A27}" dt="2024-01-21T11:54:48.653" v="9" actId="21"/>
          <ac:spMkLst>
            <pc:docMk/>
            <pc:sldMk cId="3162244817" sldId="261"/>
            <ac:spMk id="17" creationId="{6F8FBA2C-4B70-4AFE-8AA7-8DA13DE00125}"/>
          </ac:spMkLst>
        </pc:spChg>
        <pc:spChg chg="del">
          <ac:chgData name="Valmir Oliveira Silvino" userId="110a67a9-7127-4c32-bd29-3a0c058bd1f2" providerId="ADAL" clId="{6E6894F0-08A5-40C7-9EA7-5F3453260A27}" dt="2024-01-21T11:54:48.653" v="9" actId="21"/>
          <ac:spMkLst>
            <pc:docMk/>
            <pc:sldMk cId="3162244817" sldId="261"/>
            <ac:spMk id="18" creationId="{1EF0390E-4B58-48DF-AA75-03381C0BDFC0}"/>
          </ac:spMkLst>
        </pc:spChg>
        <pc:picChg chg="add">
          <ac:chgData name="Valmir Oliveira Silvino" userId="110a67a9-7127-4c32-bd29-3a0c058bd1f2" providerId="ADAL" clId="{6E6894F0-08A5-40C7-9EA7-5F3453260A27}" dt="2024-01-21T11:54:51.537" v="10"/>
          <ac:picMkLst>
            <pc:docMk/>
            <pc:sldMk cId="3162244817" sldId="261"/>
            <ac:picMk id="2" creationId="{9A36B6DE-E552-4688-9DF9-0A8C9914295E}"/>
          </ac:picMkLst>
        </pc:picChg>
        <pc:picChg chg="del mod">
          <ac:chgData name="Valmir Oliveira Silvino" userId="110a67a9-7127-4c32-bd29-3a0c058bd1f2" providerId="ADAL" clId="{6E6894F0-08A5-40C7-9EA7-5F3453260A27}" dt="2024-01-21T11:54:48.653" v="9" actId="21"/>
          <ac:picMkLst>
            <pc:docMk/>
            <pc:sldMk cId="3162244817" sldId="261"/>
            <ac:picMk id="16" creationId="{D75C0BC9-71E7-43E3-87BA-4F37DF7CCFC8}"/>
          </ac:picMkLst>
        </pc:picChg>
      </pc:sldChg>
      <pc:sldChg chg="addSp delSp modSp mod">
        <pc:chgData name="Valmir Oliveira Silvino" userId="110a67a9-7127-4c32-bd29-3a0c058bd1f2" providerId="ADAL" clId="{6E6894F0-08A5-40C7-9EA7-5F3453260A27}" dt="2024-01-21T11:54:56.527" v="13" actId="1076"/>
        <pc:sldMkLst>
          <pc:docMk/>
          <pc:sldMk cId="2472683387" sldId="262"/>
        </pc:sldMkLst>
        <pc:spChg chg="del">
          <ac:chgData name="Valmir Oliveira Silvino" userId="110a67a9-7127-4c32-bd29-3a0c058bd1f2" providerId="ADAL" clId="{6E6894F0-08A5-40C7-9EA7-5F3453260A27}" dt="2024-01-21T11:54:34.233" v="3" actId="21"/>
          <ac:spMkLst>
            <pc:docMk/>
            <pc:sldMk cId="2472683387" sldId="262"/>
            <ac:spMk id="10" creationId="{5AFC72C7-2981-4916-A96A-BBBF13CA54FA}"/>
          </ac:spMkLst>
        </pc:spChg>
        <pc:spChg chg="del">
          <ac:chgData name="Valmir Oliveira Silvino" userId="110a67a9-7127-4c32-bd29-3a0c058bd1f2" providerId="ADAL" clId="{6E6894F0-08A5-40C7-9EA7-5F3453260A27}" dt="2024-01-21T11:54:34.233" v="3" actId="21"/>
          <ac:spMkLst>
            <pc:docMk/>
            <pc:sldMk cId="2472683387" sldId="262"/>
            <ac:spMk id="11" creationId="{4DD43508-7659-4F3F-B9DB-8E3C86EC242E}"/>
          </ac:spMkLst>
        </pc:spChg>
        <pc:spChg chg="del">
          <ac:chgData name="Valmir Oliveira Silvino" userId="110a67a9-7127-4c32-bd29-3a0c058bd1f2" providerId="ADAL" clId="{6E6894F0-08A5-40C7-9EA7-5F3453260A27}" dt="2024-01-21T11:54:34.233" v="3" actId="21"/>
          <ac:spMkLst>
            <pc:docMk/>
            <pc:sldMk cId="2472683387" sldId="262"/>
            <ac:spMk id="12" creationId="{59494FAE-5289-4D7A-A9BB-B05D14E3F3F0}"/>
          </ac:spMkLst>
        </pc:spChg>
        <pc:spChg chg="del">
          <ac:chgData name="Valmir Oliveira Silvino" userId="110a67a9-7127-4c32-bd29-3a0c058bd1f2" providerId="ADAL" clId="{6E6894F0-08A5-40C7-9EA7-5F3453260A27}" dt="2024-01-21T11:54:34.233" v="3" actId="21"/>
          <ac:spMkLst>
            <pc:docMk/>
            <pc:sldMk cId="2472683387" sldId="262"/>
            <ac:spMk id="13" creationId="{A2EE2DC0-0023-4097-88C0-1EFF91C673ED}"/>
          </ac:spMkLst>
        </pc:spChg>
        <pc:picChg chg="add mod">
          <ac:chgData name="Valmir Oliveira Silvino" userId="110a67a9-7127-4c32-bd29-3a0c058bd1f2" providerId="ADAL" clId="{6E6894F0-08A5-40C7-9EA7-5F3453260A27}" dt="2024-01-21T11:54:56.527" v="13" actId="1076"/>
          <ac:picMkLst>
            <pc:docMk/>
            <pc:sldMk cId="2472683387" sldId="262"/>
            <ac:picMk id="2" creationId="{E34004C4-6551-4217-99F7-C1B20A4BB399}"/>
          </ac:picMkLst>
        </pc:picChg>
        <pc:picChg chg="del mod">
          <ac:chgData name="Valmir Oliveira Silvino" userId="110a67a9-7127-4c32-bd29-3a0c058bd1f2" providerId="ADAL" clId="{6E6894F0-08A5-40C7-9EA7-5F3453260A27}" dt="2024-01-21T11:54:34.233" v="3" actId="21"/>
          <ac:picMkLst>
            <pc:docMk/>
            <pc:sldMk cId="2472683387" sldId="262"/>
            <ac:picMk id="9" creationId="{389C7737-0B9E-46C7-A5D4-273CD207B1C8}"/>
          </ac:picMkLst>
        </pc:picChg>
      </pc:sldChg>
      <pc:sldChg chg="addSp delSp mod">
        <pc:chgData name="Valmir Oliveira Silvino" userId="110a67a9-7127-4c32-bd29-3a0c058bd1f2" providerId="ADAL" clId="{6E6894F0-08A5-40C7-9EA7-5F3453260A27}" dt="2024-01-21T11:55:04.486" v="15"/>
        <pc:sldMkLst>
          <pc:docMk/>
          <pc:sldMk cId="2113870577" sldId="263"/>
        </pc:sldMkLst>
        <pc:spChg chg="del">
          <ac:chgData name="Valmir Oliveira Silvino" userId="110a67a9-7127-4c32-bd29-3a0c058bd1f2" providerId="ADAL" clId="{6E6894F0-08A5-40C7-9EA7-5F3453260A27}" dt="2024-01-21T11:55:01.389" v="14" actId="21"/>
          <ac:spMkLst>
            <pc:docMk/>
            <pc:sldMk cId="2113870577" sldId="263"/>
            <ac:spMk id="3" creationId="{366CB645-3D4C-47CB-A13C-FCD1A21253CC}"/>
          </ac:spMkLst>
        </pc:spChg>
        <pc:spChg chg="del">
          <ac:chgData name="Valmir Oliveira Silvino" userId="110a67a9-7127-4c32-bd29-3a0c058bd1f2" providerId="ADAL" clId="{6E6894F0-08A5-40C7-9EA7-5F3453260A27}" dt="2024-01-21T11:55:01.389" v="14" actId="21"/>
          <ac:spMkLst>
            <pc:docMk/>
            <pc:sldMk cId="2113870577" sldId="263"/>
            <ac:spMk id="4" creationId="{2F3449ED-FF00-41A2-8EF8-F6AE165E4D09}"/>
          </ac:spMkLst>
        </pc:spChg>
        <pc:spChg chg="del">
          <ac:chgData name="Valmir Oliveira Silvino" userId="110a67a9-7127-4c32-bd29-3a0c058bd1f2" providerId="ADAL" clId="{6E6894F0-08A5-40C7-9EA7-5F3453260A27}" dt="2024-01-21T11:55:01.389" v="14" actId="21"/>
          <ac:spMkLst>
            <pc:docMk/>
            <pc:sldMk cId="2113870577" sldId="263"/>
            <ac:spMk id="5" creationId="{5EC96E0A-8BD8-477B-BED8-65921E1A2EFD}"/>
          </ac:spMkLst>
        </pc:spChg>
        <pc:spChg chg="del">
          <ac:chgData name="Valmir Oliveira Silvino" userId="110a67a9-7127-4c32-bd29-3a0c058bd1f2" providerId="ADAL" clId="{6E6894F0-08A5-40C7-9EA7-5F3453260A27}" dt="2024-01-21T11:55:01.389" v="14" actId="21"/>
          <ac:spMkLst>
            <pc:docMk/>
            <pc:sldMk cId="2113870577" sldId="263"/>
            <ac:spMk id="6" creationId="{F7C36C78-8AD0-4328-A674-AAC78DC367E0}"/>
          </ac:spMkLst>
        </pc:spChg>
        <pc:picChg chg="del">
          <ac:chgData name="Valmir Oliveira Silvino" userId="110a67a9-7127-4c32-bd29-3a0c058bd1f2" providerId="ADAL" clId="{6E6894F0-08A5-40C7-9EA7-5F3453260A27}" dt="2024-01-21T11:55:01.389" v="14" actId="21"/>
          <ac:picMkLst>
            <pc:docMk/>
            <pc:sldMk cId="2113870577" sldId="263"/>
            <ac:picMk id="2" creationId="{B1C7DEB6-8C34-4EB9-B4E2-C806020685A9}"/>
          </ac:picMkLst>
        </pc:picChg>
        <pc:picChg chg="add">
          <ac:chgData name="Valmir Oliveira Silvino" userId="110a67a9-7127-4c32-bd29-3a0c058bd1f2" providerId="ADAL" clId="{6E6894F0-08A5-40C7-9EA7-5F3453260A27}" dt="2024-01-21T11:55:04.486" v="15"/>
          <ac:picMkLst>
            <pc:docMk/>
            <pc:sldMk cId="2113870577" sldId="263"/>
            <ac:picMk id="7" creationId="{B52B7EEB-F371-421E-9A68-0598C389D087}"/>
          </ac:picMkLst>
        </pc:picChg>
      </pc:sldChg>
      <pc:sldChg chg="addSp delSp modSp mod">
        <pc:chgData name="Valmir Oliveira Silvino" userId="110a67a9-7127-4c32-bd29-3a0c058bd1f2" providerId="ADAL" clId="{6E6894F0-08A5-40C7-9EA7-5F3453260A27}" dt="2024-01-21T11:55:28.366" v="21" actId="1076"/>
        <pc:sldMkLst>
          <pc:docMk/>
          <pc:sldMk cId="541260616" sldId="264"/>
        </pc:sldMkLst>
        <pc:spChg chg="del">
          <ac:chgData name="Valmir Oliveira Silvino" userId="110a67a9-7127-4c32-bd29-3a0c058bd1f2" providerId="ADAL" clId="{6E6894F0-08A5-40C7-9EA7-5F3453260A27}" dt="2024-01-21T11:55:20.126" v="18" actId="21"/>
          <ac:spMkLst>
            <pc:docMk/>
            <pc:sldMk cId="541260616" sldId="264"/>
            <ac:spMk id="3" creationId="{13A049FA-F396-4A15-B747-B93C00268C04}"/>
          </ac:spMkLst>
        </pc:spChg>
        <pc:spChg chg="del">
          <ac:chgData name="Valmir Oliveira Silvino" userId="110a67a9-7127-4c32-bd29-3a0c058bd1f2" providerId="ADAL" clId="{6E6894F0-08A5-40C7-9EA7-5F3453260A27}" dt="2024-01-21T11:55:20.126" v="18" actId="21"/>
          <ac:spMkLst>
            <pc:docMk/>
            <pc:sldMk cId="541260616" sldId="264"/>
            <ac:spMk id="4" creationId="{6FF9D29B-123D-495C-8FFC-8473064D75F1}"/>
          </ac:spMkLst>
        </pc:spChg>
        <pc:picChg chg="del mod">
          <ac:chgData name="Valmir Oliveira Silvino" userId="110a67a9-7127-4c32-bd29-3a0c058bd1f2" providerId="ADAL" clId="{6E6894F0-08A5-40C7-9EA7-5F3453260A27}" dt="2024-01-21T11:55:20.126" v="18" actId="21"/>
          <ac:picMkLst>
            <pc:docMk/>
            <pc:sldMk cId="541260616" sldId="264"/>
            <ac:picMk id="2" creationId="{4A663900-6554-4FAE-BEB1-604F71D1EEB9}"/>
          </ac:picMkLst>
        </pc:picChg>
        <pc:picChg chg="add mod">
          <ac:chgData name="Valmir Oliveira Silvino" userId="110a67a9-7127-4c32-bd29-3a0c058bd1f2" providerId="ADAL" clId="{6E6894F0-08A5-40C7-9EA7-5F3453260A27}" dt="2024-01-21T11:55:28.366" v="21" actId="1076"/>
          <ac:picMkLst>
            <pc:docMk/>
            <pc:sldMk cId="541260616" sldId="264"/>
            <ac:picMk id="5" creationId="{755EBE80-2E2B-471C-83FD-BE2D79B70DB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3516026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B3FAA3-7C0F-477F-9870-BF3E98654C35}"/>
              </a:ext>
            </a:extLst>
          </p:cNvPr>
          <p:cNvSpPr>
            <a:spLocks noGrp="1"/>
          </p:cNvSpPr>
          <p:nvPr>
            <p:ph type="title"/>
          </p:nvPr>
        </p:nvSpPr>
        <p:spPr>
          <a:xfrm>
            <a:off x="838200" y="365125"/>
            <a:ext cx="10515600" cy="5545481"/>
          </a:xfrm>
        </p:spPr>
        <p:txBody>
          <a:bodyPr>
            <a:normAutofit/>
          </a:bodyPr>
          <a:lstStyle/>
          <a:p>
            <a:r>
              <a:rPr lang="pt-BR" sz="3600" b="1" dirty="0"/>
              <a:t>SUPPLEMENTARY FILE S1. </a:t>
            </a:r>
            <a:br>
              <a:rPr lang="pt-BR" sz="3600" b="1" dirty="0"/>
            </a:br>
            <a:r>
              <a:rPr lang="en-US" sz="3600" dirty="0"/>
              <a:t>Visualization of the gene fragments after allelic discrimination and agarose gel electrophoresis.</a:t>
            </a:r>
            <a:br>
              <a:rPr lang="en-US" sz="3600" b="1" dirty="0"/>
            </a:br>
            <a:br>
              <a:rPr lang="pt-BR" sz="3600" b="1" dirty="0"/>
            </a:br>
            <a:r>
              <a:rPr lang="pt-BR" sz="2200" b="1" dirty="0" err="1"/>
              <a:t>Contents</a:t>
            </a:r>
            <a:br>
              <a:rPr lang="pt-BR" sz="2200" dirty="0"/>
            </a:br>
            <a:r>
              <a:rPr lang="pt-BR" sz="2200" dirty="0"/>
              <a:t>Figure S1. ACTN3 </a:t>
            </a:r>
            <a:r>
              <a:rPr lang="pt-BR" sz="2200" dirty="0" err="1"/>
              <a:t>Allelic</a:t>
            </a:r>
            <a:r>
              <a:rPr lang="pt-BR" sz="2200" dirty="0"/>
              <a:t> </a:t>
            </a:r>
            <a:r>
              <a:rPr lang="pt-BR" sz="2200" dirty="0" err="1"/>
              <a:t>discrimination</a:t>
            </a:r>
            <a:r>
              <a:rPr lang="pt-BR" sz="2200" dirty="0"/>
              <a:t> </a:t>
            </a:r>
            <a:r>
              <a:rPr lang="pt-BR" sz="2200" dirty="0" err="1"/>
              <a:t>plot</a:t>
            </a:r>
            <a:br>
              <a:rPr lang="pt-BR" sz="2200" dirty="0"/>
            </a:br>
            <a:r>
              <a:rPr lang="pt-BR" sz="2200" dirty="0"/>
              <a:t>Figure S2. </a:t>
            </a:r>
            <a:r>
              <a:rPr lang="en-US" sz="2200" dirty="0"/>
              <a:t>Visualization of the </a:t>
            </a:r>
            <a:r>
              <a:rPr lang="en-US" sz="2200" i="1" dirty="0"/>
              <a:t>ACE</a:t>
            </a:r>
            <a:r>
              <a:rPr lang="en-US" sz="2200" dirty="0"/>
              <a:t> gene fragments after agarose gel electrophoresis. </a:t>
            </a:r>
            <a:br>
              <a:rPr lang="pt-BR" sz="2200" dirty="0"/>
            </a:br>
            <a:r>
              <a:rPr lang="pt-BR" sz="2200" dirty="0"/>
              <a:t>Figure S3. </a:t>
            </a:r>
            <a:r>
              <a:rPr lang="en-US" sz="2200" dirty="0"/>
              <a:t>Visualization of the </a:t>
            </a:r>
            <a:r>
              <a:rPr lang="en-US" sz="2200" i="1" dirty="0"/>
              <a:t>BDKRB2</a:t>
            </a:r>
            <a:r>
              <a:rPr lang="en-US" sz="2200" dirty="0"/>
              <a:t> gene fragments after agarose gel electrophoresis. </a:t>
            </a:r>
            <a:br>
              <a:rPr lang="pt-BR" sz="2200" dirty="0"/>
            </a:br>
            <a:r>
              <a:rPr lang="pt-BR" sz="2200" dirty="0"/>
              <a:t>Figure S4. </a:t>
            </a:r>
            <a:r>
              <a:rPr lang="en-US" sz="2200" dirty="0"/>
              <a:t>Visualization of the </a:t>
            </a:r>
            <a:r>
              <a:rPr lang="en-US" sz="2200" i="1" dirty="0"/>
              <a:t>AGT</a:t>
            </a:r>
            <a:r>
              <a:rPr lang="en-US" sz="2200" dirty="0"/>
              <a:t> gene fragments after agarose gel electrophoresis. </a:t>
            </a:r>
            <a:br>
              <a:rPr lang="pt-BR" dirty="0"/>
            </a:br>
            <a:endParaRPr lang="pt-BR" dirty="0"/>
          </a:p>
        </p:txBody>
      </p:sp>
    </p:spTree>
    <p:extLst>
      <p:ext uri="{BB962C8B-B14F-4D97-AF65-F5344CB8AC3E}">
        <p14:creationId xmlns:p14="http://schemas.microsoft.com/office/powerpoint/2010/main" val="3505765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9A36B6DE-E552-4688-9DF9-0A8C9914295E}"/>
              </a:ext>
            </a:extLst>
          </p:cNvPr>
          <p:cNvPicPr>
            <a:picLocks noChangeAspect="1"/>
          </p:cNvPicPr>
          <p:nvPr/>
        </p:nvPicPr>
        <p:blipFill>
          <a:blip r:embed="rId2"/>
          <a:stretch>
            <a:fillRect/>
          </a:stretch>
        </p:blipFill>
        <p:spPr>
          <a:xfrm>
            <a:off x="2346635" y="124681"/>
            <a:ext cx="7498730" cy="6608637"/>
          </a:xfrm>
          <a:prstGeom prst="rect">
            <a:avLst/>
          </a:prstGeom>
        </p:spPr>
      </p:pic>
    </p:spTree>
    <p:extLst>
      <p:ext uri="{BB962C8B-B14F-4D97-AF65-F5344CB8AC3E}">
        <p14:creationId xmlns:p14="http://schemas.microsoft.com/office/powerpoint/2010/main" val="3162244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E34004C4-6551-4217-99F7-C1B20A4BB399}"/>
              </a:ext>
            </a:extLst>
          </p:cNvPr>
          <p:cNvPicPr>
            <a:picLocks noChangeAspect="1"/>
          </p:cNvPicPr>
          <p:nvPr/>
        </p:nvPicPr>
        <p:blipFill>
          <a:blip r:embed="rId3"/>
          <a:stretch>
            <a:fillRect/>
          </a:stretch>
        </p:blipFill>
        <p:spPr>
          <a:xfrm>
            <a:off x="1200487" y="49191"/>
            <a:ext cx="9791025" cy="6681795"/>
          </a:xfrm>
          <a:prstGeom prst="rect">
            <a:avLst/>
          </a:prstGeom>
        </p:spPr>
      </p:pic>
    </p:spTree>
    <p:extLst>
      <p:ext uri="{BB962C8B-B14F-4D97-AF65-F5344CB8AC3E}">
        <p14:creationId xmlns:p14="http://schemas.microsoft.com/office/powerpoint/2010/main" val="2472683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B52B7EEB-F371-421E-9A68-0598C389D087}"/>
              </a:ext>
            </a:extLst>
          </p:cNvPr>
          <p:cNvPicPr>
            <a:picLocks noChangeAspect="1"/>
          </p:cNvPicPr>
          <p:nvPr/>
        </p:nvPicPr>
        <p:blipFill>
          <a:blip r:embed="rId2"/>
          <a:stretch>
            <a:fillRect/>
          </a:stretch>
        </p:blipFill>
        <p:spPr>
          <a:xfrm>
            <a:off x="1276694" y="203936"/>
            <a:ext cx="9638611" cy="6450127"/>
          </a:xfrm>
          <a:prstGeom prst="rect">
            <a:avLst/>
          </a:prstGeom>
        </p:spPr>
      </p:pic>
    </p:spTree>
    <p:extLst>
      <p:ext uri="{BB962C8B-B14F-4D97-AF65-F5344CB8AC3E}">
        <p14:creationId xmlns:p14="http://schemas.microsoft.com/office/powerpoint/2010/main" val="2113870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55EBE80-2E2B-471C-83FD-BE2D79B70DB8}"/>
              </a:ext>
            </a:extLst>
          </p:cNvPr>
          <p:cNvPicPr>
            <a:picLocks noChangeAspect="1"/>
          </p:cNvPicPr>
          <p:nvPr/>
        </p:nvPicPr>
        <p:blipFill>
          <a:blip r:embed="rId2"/>
          <a:stretch>
            <a:fillRect/>
          </a:stretch>
        </p:blipFill>
        <p:spPr>
          <a:xfrm>
            <a:off x="1276694" y="167357"/>
            <a:ext cx="9638611" cy="6523285"/>
          </a:xfrm>
          <a:prstGeom prst="rect">
            <a:avLst/>
          </a:prstGeom>
        </p:spPr>
      </p:pic>
    </p:spTree>
    <p:extLst>
      <p:ext uri="{BB962C8B-B14F-4D97-AF65-F5344CB8AC3E}">
        <p14:creationId xmlns:p14="http://schemas.microsoft.com/office/powerpoint/2010/main" val="541260616"/>
      </p:ext>
    </p:extLst>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1021</TotalTime>
  <Words>75</Words>
  <Application>Microsoft Office PowerPoint</Application>
  <PresentationFormat>Widescreen</PresentationFormat>
  <Paragraphs>1</Paragraphs>
  <Slides>5</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5</vt:i4>
      </vt:variant>
    </vt:vector>
  </HeadingPairs>
  <TitlesOfParts>
    <vt:vector size="8" baseType="lpstr">
      <vt:lpstr>Arial</vt:lpstr>
      <vt:lpstr>Calibri</vt:lpstr>
      <vt:lpstr>Tema do Office</vt:lpstr>
      <vt:lpstr>SUPPLEMENTARY FILE S1.  Visualization of the gene fragments after allelic discrimination and agarose gel electrophoresis.  Contents Figure S1. ACTN3 Allelic discrimination plot Figure S2. Visualization of the ACE gene fragments after agarose gel electrophoresis.  Figure S3. Visualization of the BDKRB2 gene fragments after agarose gel electrophoresis.  Figure S4. Visualization of the AGT gene fragments after agarose gel electrophoresis.  </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Géis 2020</dc:title>
  <dc:creator>Matheus Matias</dc:creator>
  <cp:lastModifiedBy>Valmir Oliveira Silvino</cp:lastModifiedBy>
  <cp:revision>13</cp:revision>
  <dcterms:created xsi:type="dcterms:W3CDTF">2020-01-18T16:50:14Z</dcterms:created>
  <dcterms:modified xsi:type="dcterms:W3CDTF">2024-01-21T11:55:51Z</dcterms:modified>
</cp:coreProperties>
</file>