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1742" y="-2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E46A9-4114-45D2-BEE8-A22163D2F040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64F8CE-1208-4DE8-B429-E0475A139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Additional</a:t>
            </a:r>
            <a:r>
              <a:rPr lang="en-US" baseline="0" dirty="0" smtClean="0"/>
              <a:t> file 2A. </a:t>
            </a:r>
            <a:r>
              <a:rPr lang="en-US" dirty="0" smtClean="0"/>
              <a:t>ppy60ips1vsfib log2R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4F8CE-1208-4DE8-B429-E0475A1398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15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Additional file 2B.</a:t>
            </a:r>
            <a:r>
              <a:rPr lang="en-US" baseline="0" dirty="0" smtClean="0"/>
              <a:t> </a:t>
            </a:r>
            <a:r>
              <a:rPr lang="en-US" dirty="0" smtClean="0"/>
              <a:t>ppy73ips1vsfib log2R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4F8CE-1208-4DE8-B429-E0475A1398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37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2400-4648-4303-8F5D-052DEEF21720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5BA5-C3F9-4F16-B047-211EC44F82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269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2400-4648-4303-8F5D-052DEEF21720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5BA5-C3F9-4F16-B047-211EC44F82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444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2400-4648-4303-8F5D-052DEEF21720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5BA5-C3F9-4F16-B047-211EC44F82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828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2400-4648-4303-8F5D-052DEEF21720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5BA5-C3F9-4F16-B047-211EC44F82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802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2400-4648-4303-8F5D-052DEEF21720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5BA5-C3F9-4F16-B047-211EC44F82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80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2400-4648-4303-8F5D-052DEEF21720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5BA5-C3F9-4F16-B047-211EC44F82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702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2400-4648-4303-8F5D-052DEEF21720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5BA5-C3F9-4F16-B047-211EC44F82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0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2400-4648-4303-8F5D-052DEEF21720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5BA5-C3F9-4F16-B047-211EC44F82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309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2400-4648-4303-8F5D-052DEEF21720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5BA5-C3F9-4F16-B047-211EC44F82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309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2400-4648-4303-8F5D-052DEEF21720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5BA5-C3F9-4F16-B047-211EC44F82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82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2400-4648-4303-8F5D-052DEEF21720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D5BA5-C3F9-4F16-B047-211EC44F82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00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02400-4648-4303-8F5D-052DEEF21720}" type="datetimeFigureOut">
              <a:rPr lang="en-US" smtClean="0"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D5BA5-C3F9-4F16-B047-211EC44F82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26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hacia\1_Hacia_Folder\5_Manuscripts\1_Orangutan_iPS_MS\SNP_array\ppy60ips1vsfib log2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90" y="0"/>
            <a:ext cx="853481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5800" y="95250"/>
            <a:ext cx="1905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" y="1016000"/>
            <a:ext cx="1905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5800" y="1936750"/>
            <a:ext cx="1517650" cy="69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79450" y="2851150"/>
            <a:ext cx="1517650" cy="69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73100" y="3765550"/>
            <a:ext cx="1428750" cy="82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66750" y="4692650"/>
            <a:ext cx="1390650" cy="6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60400" y="5607050"/>
            <a:ext cx="1263650" cy="6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479800" y="101600"/>
            <a:ext cx="11557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498850" y="1009650"/>
            <a:ext cx="11557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536950" y="1930400"/>
            <a:ext cx="11557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575050" y="2851150"/>
            <a:ext cx="11557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587750" y="3771900"/>
            <a:ext cx="11557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721100" y="4692650"/>
            <a:ext cx="92075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790950" y="5594350"/>
            <a:ext cx="844550" cy="82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829300" y="95250"/>
            <a:ext cx="80645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918200" y="1003300"/>
            <a:ext cx="7366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981700" y="1924050"/>
            <a:ext cx="7366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000750" y="2844800"/>
            <a:ext cx="7366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146800" y="3765550"/>
            <a:ext cx="539750" cy="82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127750" y="4673600"/>
            <a:ext cx="539750" cy="82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242050" y="5594350"/>
            <a:ext cx="393700" cy="69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210550" y="88900"/>
            <a:ext cx="552450" cy="82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8534400" y="1022350"/>
            <a:ext cx="1905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407275" y="1917700"/>
            <a:ext cx="1187450" cy="95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8128000" y="2838450"/>
            <a:ext cx="482600" cy="82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</a:t>
            </a:r>
            <a:endParaRPr lang="en-US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0" y="1219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0" y="2133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0" y="3048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4</a:t>
            </a:r>
            <a:endParaRPr lang="en-US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0" y="396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5</a:t>
            </a:r>
            <a:endParaRPr lang="en-US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0" y="4876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6</a:t>
            </a:r>
            <a:endParaRPr lang="en-US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0" y="5791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7</a:t>
            </a:r>
            <a:endParaRPr lang="en-US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81305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8</a:t>
            </a:r>
            <a:endParaRPr lang="en-US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2813050" y="1219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9</a:t>
            </a:r>
            <a:endParaRPr lang="en-US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2813050" y="2133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10</a:t>
            </a:r>
            <a:endParaRPr lang="en-US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2813050" y="3048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11</a:t>
            </a:r>
            <a:endParaRPr lang="en-US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2813050" y="396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12</a:t>
            </a:r>
            <a:endParaRPr lang="en-US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2813050" y="4876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13</a:t>
            </a:r>
            <a:endParaRPr lang="en-US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2813050" y="5791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14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5060950" y="304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15</a:t>
            </a:r>
            <a:endParaRPr lang="en-US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5060950" y="1219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16</a:t>
            </a:r>
            <a:endParaRPr lang="en-US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5060950" y="2133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17</a:t>
            </a:r>
            <a:endParaRPr lang="en-US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060950" y="3048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18</a:t>
            </a:r>
            <a:endParaRPr lang="en-US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5060950" y="396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19</a:t>
            </a:r>
            <a:endParaRPr lang="en-US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5060950" y="4876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20</a:t>
            </a:r>
            <a:endParaRPr lang="en-US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5060950" y="5791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21</a:t>
            </a:r>
            <a:endParaRPr lang="en-US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7366000" y="304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22</a:t>
            </a:r>
            <a:endParaRPr lang="en-US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6718300" y="213360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X</a:t>
            </a:r>
            <a:endParaRPr lang="en-US" b="1" dirty="0"/>
          </a:p>
        </p:txBody>
      </p:sp>
      <p:sp>
        <p:nvSpPr>
          <p:cNvPr id="30" name="Rectangle 29"/>
          <p:cNvSpPr/>
          <p:nvPr/>
        </p:nvSpPr>
        <p:spPr>
          <a:xfrm>
            <a:off x="6956991" y="6488668"/>
            <a:ext cx="21870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KB10460 IPS colony 1</a:t>
            </a:r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7937500" y="1041400"/>
            <a:ext cx="990600" cy="863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7718425" y="2879725"/>
            <a:ext cx="990600" cy="863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acia\1_Hacia_Folder\5_Manuscripts\1_Orangutan_iPS_MS\SNP_array\ppy73ips1vsfib log2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89" y="0"/>
            <a:ext cx="85976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85800" y="95250"/>
            <a:ext cx="1905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" y="1016000"/>
            <a:ext cx="19050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5800" y="1936750"/>
            <a:ext cx="1517650" cy="69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79450" y="2851150"/>
            <a:ext cx="1517650" cy="69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73100" y="3765550"/>
            <a:ext cx="1428750" cy="82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66750" y="4683125"/>
            <a:ext cx="1390650" cy="6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60400" y="5594350"/>
            <a:ext cx="1263650" cy="6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479800" y="101600"/>
            <a:ext cx="11557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498850" y="1009650"/>
            <a:ext cx="11557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536950" y="1930400"/>
            <a:ext cx="11557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575050" y="2851150"/>
            <a:ext cx="11557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587750" y="3771900"/>
            <a:ext cx="11557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721100" y="4692650"/>
            <a:ext cx="92075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790950" y="5594350"/>
            <a:ext cx="844550" cy="82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829300" y="95250"/>
            <a:ext cx="80645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918200" y="1003300"/>
            <a:ext cx="7366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981700" y="1924050"/>
            <a:ext cx="7366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000750" y="2844800"/>
            <a:ext cx="7366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146800" y="3765550"/>
            <a:ext cx="539750" cy="82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127750" y="4673600"/>
            <a:ext cx="539750" cy="82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242050" y="5594350"/>
            <a:ext cx="393700" cy="69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210550" y="88900"/>
            <a:ext cx="552450" cy="82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8534400" y="1022350"/>
            <a:ext cx="1905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416800" y="1917700"/>
            <a:ext cx="1187450" cy="95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8128000" y="2838450"/>
            <a:ext cx="482600" cy="82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</a:t>
            </a:r>
            <a:endParaRPr lang="en-US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0" y="1219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0" y="2133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0" y="3048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4</a:t>
            </a:r>
            <a:endParaRPr lang="en-US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0" y="396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5</a:t>
            </a:r>
            <a:endParaRPr lang="en-US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0" y="4876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6</a:t>
            </a:r>
            <a:endParaRPr lang="en-US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0" y="5791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7</a:t>
            </a:r>
            <a:endParaRPr lang="en-US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813050" y="30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8</a:t>
            </a:r>
            <a:endParaRPr lang="en-US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2813050" y="1219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9</a:t>
            </a:r>
            <a:endParaRPr lang="en-US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2813050" y="2133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10</a:t>
            </a:r>
            <a:endParaRPr lang="en-US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2813050" y="3048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11</a:t>
            </a:r>
            <a:endParaRPr lang="en-US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2813050" y="396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12</a:t>
            </a:r>
            <a:endParaRPr lang="en-US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2813050" y="4876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13</a:t>
            </a:r>
            <a:endParaRPr lang="en-US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2813050" y="5791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14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5060950" y="304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15</a:t>
            </a:r>
            <a:endParaRPr lang="en-US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5060950" y="1219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16</a:t>
            </a:r>
            <a:endParaRPr lang="en-US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5060950" y="21336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17</a:t>
            </a:r>
            <a:endParaRPr lang="en-US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060950" y="3048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18</a:t>
            </a:r>
            <a:endParaRPr lang="en-US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5060950" y="3962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19</a:t>
            </a:r>
            <a:endParaRPr lang="en-US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5060950" y="4876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20</a:t>
            </a:r>
            <a:endParaRPr lang="en-US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5060950" y="5791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21</a:t>
            </a:r>
            <a:endParaRPr lang="en-US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7366000" y="3048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22</a:t>
            </a:r>
            <a:endParaRPr lang="en-US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6718300" y="213360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X</a:t>
            </a:r>
            <a:endParaRPr lang="en-US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6718300" y="3048000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Y</a:t>
            </a:r>
            <a:endParaRPr lang="en-US" b="1" dirty="0"/>
          </a:p>
        </p:txBody>
      </p:sp>
      <p:sp>
        <p:nvSpPr>
          <p:cNvPr id="55" name="Rectangle 54"/>
          <p:cNvSpPr/>
          <p:nvPr/>
        </p:nvSpPr>
        <p:spPr>
          <a:xfrm>
            <a:off x="7937500" y="1041400"/>
            <a:ext cx="990600" cy="863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6961800" y="6488668"/>
            <a:ext cx="2182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KB10973 </a:t>
            </a:r>
            <a:r>
              <a:rPr lang="en-US" dirty="0" err="1" smtClean="0"/>
              <a:t>iPS</a:t>
            </a:r>
            <a:r>
              <a:rPr lang="en-US" dirty="0" smtClean="0"/>
              <a:t> colony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95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69</Words>
  <Application>Microsoft Office PowerPoint</Application>
  <PresentationFormat>On-screen Show (4:3)</PresentationFormat>
  <Paragraphs>53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USC Health Science 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Gerard Hacia</dc:creator>
  <cp:lastModifiedBy>Joseph Gerard Hacia</cp:lastModifiedBy>
  <cp:revision>5</cp:revision>
  <dcterms:created xsi:type="dcterms:W3CDTF">2015-05-31T01:29:40Z</dcterms:created>
  <dcterms:modified xsi:type="dcterms:W3CDTF">2015-06-03T08:13:11Z</dcterms:modified>
</cp:coreProperties>
</file>