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sw-K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13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w-K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w-K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432ED-6DD2-4EEF-AD18-97C385038B39}" type="datetimeFigureOut">
              <a:rPr lang="sw-KE" smtClean="0"/>
              <a:t>8/31/2015</a:t>
            </a:fld>
            <a:endParaRPr lang="sw-K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1526-EB65-41D0-9483-89E72A16ED14}" type="slidenum">
              <a:rPr lang="sw-KE" smtClean="0"/>
              <a:t>‹#›</a:t>
            </a:fld>
            <a:endParaRPr lang="sw-K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w-K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w-K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432ED-6DD2-4EEF-AD18-97C385038B39}" type="datetimeFigureOut">
              <a:rPr lang="sw-KE" smtClean="0"/>
              <a:t>8/31/2015</a:t>
            </a:fld>
            <a:endParaRPr lang="sw-K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1526-EB65-41D0-9483-89E72A16ED14}" type="slidenum">
              <a:rPr lang="sw-KE" smtClean="0"/>
              <a:t>‹#›</a:t>
            </a:fld>
            <a:endParaRPr lang="sw-K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w-K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w-K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432ED-6DD2-4EEF-AD18-97C385038B39}" type="datetimeFigureOut">
              <a:rPr lang="sw-KE" smtClean="0"/>
              <a:t>8/31/2015</a:t>
            </a:fld>
            <a:endParaRPr lang="sw-K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1526-EB65-41D0-9483-89E72A16ED14}" type="slidenum">
              <a:rPr lang="sw-KE" smtClean="0"/>
              <a:t>‹#›</a:t>
            </a:fld>
            <a:endParaRPr lang="sw-K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w-K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432ED-6DD2-4EEF-AD18-97C385038B39}" type="datetimeFigureOut">
              <a:rPr lang="sw-KE" smtClean="0"/>
              <a:t>8/31/2015</a:t>
            </a:fld>
            <a:endParaRPr lang="sw-K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1526-EB65-41D0-9483-89E72A16ED14}" type="slidenum">
              <a:rPr lang="sw-KE" smtClean="0"/>
              <a:t>‹#›</a:t>
            </a:fld>
            <a:endParaRPr lang="sw-K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w-K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432ED-6DD2-4EEF-AD18-97C385038B39}" type="datetimeFigureOut">
              <a:rPr lang="sw-KE" smtClean="0"/>
              <a:t>8/31/2015</a:t>
            </a:fld>
            <a:endParaRPr lang="sw-K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1526-EB65-41D0-9483-89E72A16ED14}" type="slidenum">
              <a:rPr lang="sw-KE" smtClean="0"/>
              <a:t>‹#›</a:t>
            </a:fld>
            <a:endParaRPr lang="sw-K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w-K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w-K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432ED-6DD2-4EEF-AD18-97C385038B39}" type="datetimeFigureOut">
              <a:rPr lang="sw-KE" smtClean="0"/>
              <a:t>8/31/2015</a:t>
            </a:fld>
            <a:endParaRPr lang="sw-K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1526-EB65-41D0-9483-89E72A16ED14}" type="slidenum">
              <a:rPr lang="sw-KE" smtClean="0"/>
              <a:t>‹#›</a:t>
            </a:fld>
            <a:endParaRPr lang="sw-K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w-K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w-K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w-K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432ED-6DD2-4EEF-AD18-97C385038B39}" type="datetimeFigureOut">
              <a:rPr lang="sw-KE" smtClean="0"/>
              <a:t>8/31/2015</a:t>
            </a:fld>
            <a:endParaRPr lang="sw-K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1526-EB65-41D0-9483-89E72A16ED14}" type="slidenum">
              <a:rPr lang="sw-KE" smtClean="0"/>
              <a:t>‹#›</a:t>
            </a:fld>
            <a:endParaRPr lang="sw-K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w-K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432ED-6DD2-4EEF-AD18-97C385038B39}" type="datetimeFigureOut">
              <a:rPr lang="sw-KE" smtClean="0"/>
              <a:t>8/31/2015</a:t>
            </a:fld>
            <a:endParaRPr lang="sw-K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1526-EB65-41D0-9483-89E72A16ED14}" type="slidenum">
              <a:rPr lang="sw-KE" smtClean="0"/>
              <a:t>‹#›</a:t>
            </a:fld>
            <a:endParaRPr lang="sw-K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432ED-6DD2-4EEF-AD18-97C385038B39}" type="datetimeFigureOut">
              <a:rPr lang="sw-KE" smtClean="0"/>
              <a:t>8/31/2015</a:t>
            </a:fld>
            <a:endParaRPr lang="sw-K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1526-EB65-41D0-9483-89E72A16ED14}" type="slidenum">
              <a:rPr lang="sw-KE" smtClean="0"/>
              <a:t>‹#›</a:t>
            </a:fld>
            <a:endParaRPr lang="sw-K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w-K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432ED-6DD2-4EEF-AD18-97C385038B39}" type="datetimeFigureOut">
              <a:rPr lang="sw-KE" smtClean="0"/>
              <a:t>8/31/2015</a:t>
            </a:fld>
            <a:endParaRPr lang="sw-K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1526-EB65-41D0-9483-89E72A16ED14}" type="slidenum">
              <a:rPr lang="sw-KE" smtClean="0"/>
              <a:t>‹#›</a:t>
            </a:fld>
            <a:endParaRPr lang="sw-K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w-K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w-K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432ED-6DD2-4EEF-AD18-97C385038B39}" type="datetimeFigureOut">
              <a:rPr lang="sw-KE" smtClean="0"/>
              <a:t>8/31/2015</a:t>
            </a:fld>
            <a:endParaRPr lang="sw-K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1526-EB65-41D0-9483-89E72A16ED14}" type="slidenum">
              <a:rPr lang="sw-KE" smtClean="0"/>
              <a:t>‹#›</a:t>
            </a:fld>
            <a:endParaRPr lang="sw-K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w-K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w-K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C432ED-6DD2-4EEF-AD18-97C385038B39}" type="datetimeFigureOut">
              <a:rPr lang="sw-KE" smtClean="0"/>
              <a:t>8/31/2015</a:t>
            </a:fld>
            <a:endParaRPr lang="sw-K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w-K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FD1526-EB65-41D0-9483-89E72A16ED14}" type="slidenum">
              <a:rPr lang="sw-KE" smtClean="0"/>
              <a:t>‹#›</a:t>
            </a:fld>
            <a:endParaRPr lang="sw-K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w-K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C:\Users\lenovo\Desktop\GEL IMAGES\GEL IMAGES\UVP016534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4582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8610600" y="1905000"/>
            <a:ext cx="381000" cy="13716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TMKmt</a:t>
            </a:r>
            <a:endParaRPr lang="sw-KE" dirty="0"/>
          </a:p>
        </p:txBody>
      </p:sp>
      <p:sp>
        <p:nvSpPr>
          <p:cNvPr id="12" name="Rectangle 11"/>
          <p:cNvSpPr/>
          <p:nvPr/>
        </p:nvSpPr>
        <p:spPr>
          <a:xfrm>
            <a:off x="8610600" y="4267200"/>
            <a:ext cx="304800" cy="14478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mtClean="0"/>
              <a:t>Pol1A</a:t>
            </a:r>
            <a:endParaRPr lang="sw-KE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2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2</cp:revision>
  <dcterms:created xsi:type="dcterms:W3CDTF">2015-08-30T22:46:11Z</dcterms:created>
  <dcterms:modified xsi:type="dcterms:W3CDTF">2015-08-30T22:55:57Z</dcterms:modified>
</cp:coreProperties>
</file>