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5" r:id="rId1"/>
  </p:sldMasterIdLst>
  <p:notesMasterIdLst>
    <p:notesMasterId r:id="rId11"/>
  </p:notesMasterIdLst>
  <p:sldIdLst>
    <p:sldId id="2098" r:id="rId2"/>
    <p:sldId id="2151" r:id="rId3"/>
    <p:sldId id="2152" r:id="rId4"/>
    <p:sldId id="2153" r:id="rId5"/>
    <p:sldId id="2154" r:id="rId6"/>
    <p:sldId id="2155" r:id="rId7"/>
    <p:sldId id="2156" r:id="rId8"/>
    <p:sldId id="2157" r:id="rId9"/>
    <p:sldId id="2158" r:id="rId10"/>
  </p:sldIdLst>
  <p:sldSz cx="9906000" cy="6858000" type="A4"/>
  <p:notesSz cx="6807200" cy="9939338"/>
  <p:defaultTextStyle>
    <a:defPPr>
      <a:defRPr lang="ja-JP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itchFamily="34" charset="0"/>
        <a:ea typeface="ＭＳ Ｐゴシック" pitchFamily="50" charset="-128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itchFamily="34" charset="0"/>
        <a:ea typeface="ＭＳ Ｐゴシック" pitchFamily="50" charset="-128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itchFamily="34" charset="0"/>
        <a:ea typeface="ＭＳ Ｐゴシック" pitchFamily="50" charset="-128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itchFamily="34" charset="0"/>
        <a:ea typeface="ＭＳ Ｐゴシック" pitchFamily="50" charset="-128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itchFamily="34" charset="0"/>
        <a:ea typeface="ＭＳ Ｐゴシック" pitchFamily="50" charset="-128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Arial" pitchFamily="34" charset="0"/>
        <a:ea typeface="ＭＳ Ｐゴシック" pitchFamily="50" charset="-128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Arial" pitchFamily="34" charset="0"/>
        <a:ea typeface="ＭＳ Ｐゴシック" pitchFamily="50" charset="-128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Arial" pitchFamily="34" charset="0"/>
        <a:ea typeface="ＭＳ Ｐゴシック" pitchFamily="50" charset="-128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Arial" pitchFamily="34" charset="0"/>
        <a:ea typeface="ＭＳ Ｐゴシック" pitchFamily="50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9900"/>
    <a:srgbClr val="00CCFF"/>
    <a:srgbClr val="CCFFFF"/>
    <a:srgbClr val="FF00FF"/>
    <a:srgbClr val="336600"/>
    <a:srgbClr val="4AD68D"/>
    <a:srgbClr val="66FF99"/>
    <a:srgbClr val="B4D7FE"/>
    <a:srgbClr val="00CC00"/>
    <a:srgbClr val="04FC9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931" autoAdjust="0"/>
    <p:restoredTop sz="96469" autoAdjust="0"/>
  </p:normalViewPr>
  <p:slideViewPr>
    <p:cSldViewPr>
      <p:cViewPr varScale="1">
        <p:scale>
          <a:sx n="100" d="100"/>
          <a:sy n="100" d="100"/>
        </p:scale>
        <p:origin x="102" y="642"/>
      </p:cViewPr>
      <p:guideLst>
        <p:guide orient="horz" pos="2160"/>
        <p:guide pos="31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50263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5349" y="0"/>
            <a:ext cx="2950263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7885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712788" y="746125"/>
            <a:ext cx="5383212" cy="372586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1198" y="4721225"/>
            <a:ext cx="5444806" cy="4471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ja-JP" altLang="en-US" noProof="0"/>
              <a:t>マスタ テキストの書式設定</a:t>
            </a:r>
          </a:p>
          <a:p>
            <a:pPr lvl="1"/>
            <a:r>
              <a:rPr lang="ja-JP" altLang="en-US" noProof="0"/>
              <a:t>第 </a:t>
            </a:r>
            <a:r>
              <a:rPr lang="en-US" altLang="ja-JP" noProof="0"/>
              <a:t>2 </a:t>
            </a:r>
            <a:r>
              <a:rPr lang="ja-JP" altLang="en-US" noProof="0"/>
              <a:t>レベル</a:t>
            </a:r>
          </a:p>
          <a:p>
            <a:pPr lvl="2"/>
            <a:r>
              <a:rPr lang="ja-JP" altLang="en-US" noProof="0"/>
              <a:t>第 </a:t>
            </a:r>
            <a:r>
              <a:rPr lang="en-US" altLang="ja-JP" noProof="0"/>
              <a:t>3 </a:t>
            </a:r>
            <a:r>
              <a:rPr lang="ja-JP" altLang="en-US" noProof="0"/>
              <a:t>レベル</a:t>
            </a:r>
          </a:p>
          <a:p>
            <a:pPr lvl="3"/>
            <a:r>
              <a:rPr lang="ja-JP" altLang="en-US" noProof="0"/>
              <a:t>第 </a:t>
            </a:r>
            <a:r>
              <a:rPr lang="en-US" altLang="ja-JP" noProof="0"/>
              <a:t>4 </a:t>
            </a:r>
            <a:r>
              <a:rPr lang="ja-JP" altLang="en-US" noProof="0"/>
              <a:t>レベル</a:t>
            </a:r>
          </a:p>
          <a:p>
            <a:pPr lvl="4"/>
            <a:r>
              <a:rPr lang="ja-JP" altLang="en-US" noProof="0"/>
              <a:t>第 </a:t>
            </a:r>
            <a:r>
              <a:rPr lang="en-US" altLang="ja-JP" noProof="0"/>
              <a:t>5 </a:t>
            </a:r>
            <a:r>
              <a:rPr lang="ja-JP" altLang="en-US" noProof="0"/>
              <a:t>レベル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40864"/>
            <a:ext cx="2950263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5349" y="9440864"/>
            <a:ext cx="2950263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4D6AAD06-7617-482F-BA18-065E58641F76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84393354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ＭＳ Ｐ明朝" pitchFamily="18" charset="-128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ＭＳ Ｐ明朝" pitchFamily="18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ＭＳ Ｐ明朝" pitchFamily="18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ＭＳ Ｐ明朝" pitchFamily="18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ＭＳ Ｐ明朝" pitchFamily="18" charset="-128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9906000" cy="6858000"/>
            <a:chOff x="0" y="0"/>
            <a:chExt cx="5760" cy="4320"/>
          </a:xfrm>
        </p:grpSpPr>
        <p:sp>
          <p:nvSpPr>
            <p:cNvPr id="5" name="Rectangle 3"/>
            <p:cNvSpPr>
              <a:spLocks noChangeArrowheads="1"/>
            </p:cNvSpPr>
            <p:nvPr/>
          </p:nvSpPr>
          <p:spPr bwMode="hidden">
            <a:xfrm>
              <a:off x="0" y="0"/>
              <a:ext cx="2208" cy="4320"/>
            </a:xfrm>
            <a:prstGeom prst="rect">
              <a:avLst/>
            </a:prstGeom>
            <a:gradFill rotWithShape="0">
              <a:gsLst>
                <a:gs pos="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ctr"/>
              <a:endParaRPr kumimoji="0" lang="ja-JP" altLang="ja-JP" sz="2400">
                <a:latin typeface="Times New Roman" pitchFamily="18" charset="0"/>
              </a:endParaRPr>
            </a:p>
          </p:txBody>
        </p:sp>
        <p:sp>
          <p:nvSpPr>
            <p:cNvPr id="6" name="Rectangle 4"/>
            <p:cNvSpPr>
              <a:spLocks noChangeArrowheads="1"/>
            </p:cNvSpPr>
            <p:nvPr/>
          </p:nvSpPr>
          <p:spPr bwMode="hidden">
            <a:xfrm>
              <a:off x="1081" y="1065"/>
              <a:ext cx="4679" cy="1596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kumimoji="0" lang="ja-JP" altLang="ja-JP" sz="2400">
                <a:latin typeface="Times New Roman" pitchFamily="18" charset="0"/>
              </a:endParaRPr>
            </a:p>
          </p:txBody>
        </p:sp>
        <p:grpSp>
          <p:nvGrpSpPr>
            <p:cNvPr id="7" name="Group 5"/>
            <p:cNvGrpSpPr>
              <a:grpSpLocks/>
            </p:cNvGrpSpPr>
            <p:nvPr/>
          </p:nvGrpSpPr>
          <p:grpSpPr bwMode="auto">
            <a:xfrm>
              <a:off x="0" y="672"/>
              <a:ext cx="1806" cy="1989"/>
              <a:chOff x="0" y="672"/>
              <a:chExt cx="1806" cy="1989"/>
            </a:xfrm>
          </p:grpSpPr>
          <p:sp>
            <p:nvSpPr>
              <p:cNvPr id="8" name="Rectangle 6"/>
              <p:cNvSpPr>
                <a:spLocks noChangeArrowheads="1"/>
              </p:cNvSpPr>
              <p:nvPr userDrawn="1"/>
            </p:nvSpPr>
            <p:spPr bwMode="auto">
              <a:xfrm>
                <a:off x="361" y="2257"/>
                <a:ext cx="366" cy="404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kumimoji="0" lang="ja-JP" altLang="ja-JP" sz="2400">
                  <a:latin typeface="Times New Roman" pitchFamily="18" charset="0"/>
                </a:endParaRPr>
              </a:p>
            </p:txBody>
          </p:sp>
          <p:sp>
            <p:nvSpPr>
              <p:cNvPr id="9" name="Rectangle 7"/>
              <p:cNvSpPr>
                <a:spLocks noChangeArrowheads="1"/>
              </p:cNvSpPr>
              <p:nvPr userDrawn="1"/>
            </p:nvSpPr>
            <p:spPr bwMode="auto">
              <a:xfrm>
                <a:off x="1081" y="1065"/>
                <a:ext cx="366" cy="405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kumimoji="0" lang="ja-JP" altLang="ja-JP" sz="2400">
                  <a:latin typeface="Times New Roman" pitchFamily="18" charset="0"/>
                </a:endParaRPr>
              </a:p>
            </p:txBody>
          </p:sp>
          <p:sp>
            <p:nvSpPr>
              <p:cNvPr id="10" name="Rectangle 8"/>
              <p:cNvSpPr>
                <a:spLocks noChangeArrowheads="1"/>
              </p:cNvSpPr>
              <p:nvPr userDrawn="1"/>
            </p:nvSpPr>
            <p:spPr bwMode="auto">
              <a:xfrm>
                <a:off x="1437" y="672"/>
                <a:ext cx="369" cy="400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kumimoji="0" lang="ja-JP" altLang="ja-JP" sz="2400">
                  <a:latin typeface="Times New Roman" pitchFamily="18" charset="0"/>
                </a:endParaRPr>
              </a:p>
            </p:txBody>
          </p:sp>
          <p:sp>
            <p:nvSpPr>
              <p:cNvPr id="11" name="Rectangle 9"/>
              <p:cNvSpPr>
                <a:spLocks noChangeArrowheads="1"/>
              </p:cNvSpPr>
              <p:nvPr userDrawn="1"/>
            </p:nvSpPr>
            <p:spPr bwMode="auto">
              <a:xfrm>
                <a:off x="719" y="2257"/>
                <a:ext cx="368" cy="404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kumimoji="0" lang="ja-JP" altLang="ja-JP" sz="2400">
                  <a:latin typeface="Times New Roman" pitchFamily="18" charset="0"/>
                </a:endParaRPr>
              </a:p>
            </p:txBody>
          </p:sp>
          <p:sp>
            <p:nvSpPr>
              <p:cNvPr id="12" name="Rectangle 10"/>
              <p:cNvSpPr>
                <a:spLocks noChangeArrowheads="1"/>
              </p:cNvSpPr>
              <p:nvPr userDrawn="1"/>
            </p:nvSpPr>
            <p:spPr bwMode="auto">
              <a:xfrm>
                <a:off x="1437" y="1065"/>
                <a:ext cx="369" cy="405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kumimoji="0" lang="ja-JP" altLang="ja-JP" sz="2400">
                  <a:latin typeface="Times New Roman" pitchFamily="18" charset="0"/>
                </a:endParaRPr>
              </a:p>
            </p:txBody>
          </p:sp>
          <p:sp>
            <p:nvSpPr>
              <p:cNvPr id="13" name="Rectangle 11"/>
              <p:cNvSpPr>
                <a:spLocks noChangeArrowheads="1"/>
              </p:cNvSpPr>
              <p:nvPr userDrawn="1"/>
            </p:nvSpPr>
            <p:spPr bwMode="auto">
              <a:xfrm>
                <a:off x="719" y="1464"/>
                <a:ext cx="368" cy="399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kumimoji="0" lang="ja-JP" altLang="ja-JP" sz="2400">
                  <a:latin typeface="Times New Roman" pitchFamily="18" charset="0"/>
                </a:endParaRPr>
              </a:p>
            </p:txBody>
          </p:sp>
          <p:sp>
            <p:nvSpPr>
              <p:cNvPr id="14" name="Rectangle 12"/>
              <p:cNvSpPr>
                <a:spLocks noChangeArrowheads="1"/>
              </p:cNvSpPr>
              <p:nvPr userDrawn="1"/>
            </p:nvSpPr>
            <p:spPr bwMode="auto">
              <a:xfrm>
                <a:off x="0" y="1464"/>
                <a:ext cx="367" cy="399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kumimoji="0" lang="ja-JP" altLang="ja-JP" sz="2400">
                  <a:latin typeface="Times New Roman" pitchFamily="18" charset="0"/>
                </a:endParaRPr>
              </a:p>
            </p:txBody>
          </p:sp>
          <p:sp>
            <p:nvSpPr>
              <p:cNvPr id="15" name="Rectangle 13"/>
              <p:cNvSpPr>
                <a:spLocks noChangeArrowheads="1"/>
              </p:cNvSpPr>
              <p:nvPr userDrawn="1"/>
            </p:nvSpPr>
            <p:spPr bwMode="auto">
              <a:xfrm>
                <a:off x="1081" y="1464"/>
                <a:ext cx="366" cy="399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kumimoji="0" lang="ja-JP" altLang="ja-JP" sz="2400">
                  <a:latin typeface="Times New Roman" pitchFamily="18" charset="0"/>
                </a:endParaRPr>
              </a:p>
            </p:txBody>
          </p:sp>
          <p:sp>
            <p:nvSpPr>
              <p:cNvPr id="16" name="Rectangle 14"/>
              <p:cNvSpPr>
                <a:spLocks noChangeArrowheads="1"/>
              </p:cNvSpPr>
              <p:nvPr userDrawn="1"/>
            </p:nvSpPr>
            <p:spPr bwMode="auto">
              <a:xfrm>
                <a:off x="361" y="1857"/>
                <a:ext cx="366" cy="406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kumimoji="0" lang="ja-JP" altLang="ja-JP" sz="2400">
                  <a:latin typeface="Times New Roman" pitchFamily="18" charset="0"/>
                </a:endParaRPr>
              </a:p>
            </p:txBody>
          </p:sp>
          <p:sp>
            <p:nvSpPr>
              <p:cNvPr id="17" name="Rectangle 15"/>
              <p:cNvSpPr>
                <a:spLocks noChangeArrowheads="1"/>
              </p:cNvSpPr>
              <p:nvPr userDrawn="1"/>
            </p:nvSpPr>
            <p:spPr bwMode="auto">
              <a:xfrm>
                <a:off x="719" y="1857"/>
                <a:ext cx="368" cy="406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kumimoji="0" lang="ja-JP" altLang="ja-JP" sz="2400">
                  <a:latin typeface="Times New Roman" pitchFamily="18" charset="0"/>
                </a:endParaRPr>
              </a:p>
            </p:txBody>
          </p:sp>
        </p:grpSp>
      </p:grpSp>
      <p:sp>
        <p:nvSpPr>
          <p:cNvPr id="16403" name="Rectangle 19"/>
          <p:cNvSpPr>
            <a:spLocks noGrp="1" noChangeArrowheads="1"/>
          </p:cNvSpPr>
          <p:nvPr>
            <p:ph type="ctrTitle"/>
          </p:nvPr>
        </p:nvSpPr>
        <p:spPr>
          <a:xfrm>
            <a:off x="3219450" y="1828800"/>
            <a:ext cx="6521450" cy="2209800"/>
          </a:xfrm>
        </p:spPr>
        <p:txBody>
          <a:bodyPr/>
          <a:lstStyle>
            <a:lvl1pPr>
              <a:defRPr sz="5000">
                <a:solidFill>
                  <a:srgbClr val="FFFFFF"/>
                </a:solidFill>
              </a:defRPr>
            </a:lvl1pPr>
          </a:lstStyle>
          <a:p>
            <a:r>
              <a:rPr lang="ja-JP" altLang="en-US"/>
              <a:t>マスタ タイトルの書式設定</a:t>
            </a:r>
          </a:p>
        </p:txBody>
      </p:sp>
      <p:sp>
        <p:nvSpPr>
          <p:cNvPr id="16404" name="Rectangle 20"/>
          <p:cNvSpPr>
            <a:spLocks noGrp="1" noChangeArrowheads="1"/>
          </p:cNvSpPr>
          <p:nvPr>
            <p:ph type="subTitle" idx="1"/>
          </p:nvPr>
        </p:nvSpPr>
        <p:spPr>
          <a:xfrm>
            <a:off x="3219450" y="4267200"/>
            <a:ext cx="652145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3400"/>
            </a:lvl1pPr>
          </a:lstStyle>
          <a:p>
            <a:r>
              <a:rPr lang="ja-JP" altLang="en-US"/>
              <a:t>マスタ サブタイトルの書式設定</a:t>
            </a:r>
          </a:p>
        </p:txBody>
      </p:sp>
      <p:sp>
        <p:nvSpPr>
          <p:cNvPr id="18" name="Rectangle 16"/>
          <p:cNvSpPr>
            <a:spLocks noGrp="1" noChangeArrowheads="1"/>
          </p:cNvSpPr>
          <p:nvPr>
            <p:ph type="dt" sz="half" idx="10"/>
          </p:nvPr>
        </p:nvSpPr>
        <p:spPr>
          <a:xfrm>
            <a:off x="495300" y="6248400"/>
            <a:ext cx="23114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19" name="Rectangle 17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20" name="Rectangle 1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FD60F3-EF60-4AAA-9A27-10638DECB871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4733486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69CFD5-9F41-4AC4-A319-89DB484317B9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777358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82638" y="4406900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782638" y="2906713"/>
            <a:ext cx="84201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ja-JP" altLang="en-US"/>
              <a:t>マスタ テキストの書式設定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21002C-4ACA-406B-98DD-309E891DB120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156451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495300" y="1981200"/>
            <a:ext cx="43815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5029200" y="1981200"/>
            <a:ext cx="43815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0CCF49-3CFD-4B12-AC4D-86D725F22958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9640493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73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/>
              <a:t>マスタ テキストの書式設定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73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5" name="テキス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5032375" y="1535113"/>
            <a:ext cx="437832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/>
              <a:t>マスタ テキストの書式設定</a:t>
            </a:r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quarter" idx="4"/>
          </p:nvPr>
        </p:nvSpPr>
        <p:spPr>
          <a:xfrm>
            <a:off x="5032375" y="2174875"/>
            <a:ext cx="437832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7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C46710-66FD-4CC8-9907-02A9020535E9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  <p:sp>
        <p:nvSpPr>
          <p:cNvPr id="9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6269964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F22AA6-E470-4E13-9485-680E73E7F3F2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  <p:sp>
        <p:nvSpPr>
          <p:cNvPr id="5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3689984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9DF726-01F3-49CC-80FC-48903E1CF3BA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  <p:sp>
        <p:nvSpPr>
          <p:cNvPr id="4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0256949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138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3873500" y="273050"/>
            <a:ext cx="55372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495300" y="1435100"/>
            <a:ext cx="3259138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/>
              <a:t>マスタ テキストの書式設定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BF0BA6-9DD8-4AE3-A89F-069D35ABE1F2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092203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941513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1941513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ja-JP" altLang="en-US" noProof="0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1941513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/>
              <a:t>マスタ テキストの書式設定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E6740F-CED5-44DF-B459-BD29CAE868E1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7011317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BAEE74-91FA-4BFA-8956-0345BC6B2008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5900077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7181850" y="457200"/>
            <a:ext cx="2228850" cy="5410200"/>
          </a:xfrm>
        </p:spPr>
        <p:txBody>
          <a:bodyPr vert="eaVert"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495300" y="457200"/>
            <a:ext cx="6534150" cy="5410200"/>
          </a:xfrm>
        </p:spPr>
        <p:txBody>
          <a:bodyPr vert="eaVert"/>
          <a:lstStyle/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DB8A2E-9CED-486A-A322-CE0E9E815E0E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3703094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84550" y="6248400"/>
            <a:ext cx="31369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kumimoji="0" sz="1200">
                <a:latin typeface="Arial" charset="0"/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99300" y="6248400"/>
            <a:ext cx="2311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kumimoji="0" sz="1200">
                <a:latin typeface="Arial Black" pitchFamily="34" charset="0"/>
              </a:defRPr>
            </a:lvl1pPr>
          </a:lstStyle>
          <a:p>
            <a:pPr>
              <a:defRPr/>
            </a:pPr>
            <a:fld id="{1F8598A6-2E15-440B-9C4C-0200EE745DF0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  <p:grpSp>
        <p:nvGrpSpPr>
          <p:cNvPr id="1028" name="Group 4"/>
          <p:cNvGrpSpPr>
            <a:grpSpLocks/>
          </p:cNvGrpSpPr>
          <p:nvPr/>
        </p:nvGrpSpPr>
        <p:grpSpPr bwMode="auto">
          <a:xfrm>
            <a:off x="0" y="0"/>
            <a:ext cx="9906000" cy="546100"/>
            <a:chOff x="0" y="0"/>
            <a:chExt cx="5760" cy="344"/>
          </a:xfrm>
        </p:grpSpPr>
        <p:sp>
          <p:nvSpPr>
            <p:cNvPr id="1032" name="Rectangle 5"/>
            <p:cNvSpPr>
              <a:spLocks noChangeArrowheads="1"/>
            </p:cNvSpPr>
            <p:nvPr/>
          </p:nvSpPr>
          <p:spPr bwMode="auto">
            <a:xfrm>
              <a:off x="0" y="0"/>
              <a:ext cx="180" cy="336"/>
            </a:xfrm>
            <a:prstGeom prst="rect">
              <a:avLst/>
            </a:prstGeom>
            <a:gradFill rotWithShape="0">
              <a:gsLst>
                <a:gs pos="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ctr"/>
              <a:endParaRPr kumimoji="0" lang="ja-JP" altLang="ja-JP" sz="2400">
                <a:latin typeface="Times New Roman" pitchFamily="18" charset="0"/>
              </a:endParaRPr>
            </a:p>
          </p:txBody>
        </p:sp>
        <p:sp>
          <p:nvSpPr>
            <p:cNvPr id="1033" name="Rectangle 6"/>
            <p:cNvSpPr>
              <a:spLocks noChangeArrowheads="1"/>
            </p:cNvSpPr>
            <p:nvPr/>
          </p:nvSpPr>
          <p:spPr bwMode="auto">
            <a:xfrm>
              <a:off x="260" y="85"/>
              <a:ext cx="5500" cy="17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kumimoji="0" lang="ja-JP" altLang="ja-JP" sz="2400">
                <a:latin typeface="Times New Roman" pitchFamily="18" charset="0"/>
              </a:endParaRPr>
            </a:p>
          </p:txBody>
        </p:sp>
        <p:sp>
          <p:nvSpPr>
            <p:cNvPr id="1034" name="Rectangle 7"/>
            <p:cNvSpPr>
              <a:spLocks noChangeArrowheads="1"/>
            </p:cNvSpPr>
            <p:nvPr/>
          </p:nvSpPr>
          <p:spPr bwMode="auto">
            <a:xfrm>
              <a:off x="258" y="85"/>
              <a:ext cx="87" cy="89"/>
            </a:xfrm>
            <a:prstGeom prst="rect">
              <a:avLst/>
            </a:pr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kumimoji="0" lang="ja-JP" altLang="ja-JP">
                <a:solidFill>
                  <a:schemeClr val="hlink"/>
                </a:solidFill>
              </a:endParaRPr>
            </a:p>
          </p:txBody>
        </p:sp>
        <p:sp>
          <p:nvSpPr>
            <p:cNvPr id="1035" name="Rectangle 8"/>
            <p:cNvSpPr>
              <a:spLocks noChangeArrowheads="1"/>
            </p:cNvSpPr>
            <p:nvPr/>
          </p:nvSpPr>
          <p:spPr bwMode="auto">
            <a:xfrm>
              <a:off x="345" y="0"/>
              <a:ext cx="88" cy="87"/>
            </a:xfrm>
            <a:prstGeom prst="rect">
              <a:avLst/>
            </a:pr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kumimoji="0" lang="ja-JP" altLang="ja-JP">
                <a:solidFill>
                  <a:schemeClr val="hlink"/>
                </a:solidFill>
              </a:endParaRPr>
            </a:p>
          </p:txBody>
        </p:sp>
        <p:sp>
          <p:nvSpPr>
            <p:cNvPr id="1036" name="Rectangle 9"/>
            <p:cNvSpPr>
              <a:spLocks noChangeArrowheads="1"/>
            </p:cNvSpPr>
            <p:nvPr/>
          </p:nvSpPr>
          <p:spPr bwMode="auto">
            <a:xfrm>
              <a:off x="345" y="85"/>
              <a:ext cx="88" cy="8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kumimoji="0" lang="ja-JP" altLang="ja-JP">
                <a:solidFill>
                  <a:schemeClr val="accent2"/>
                </a:solidFill>
              </a:endParaRPr>
            </a:p>
          </p:txBody>
        </p:sp>
        <p:sp>
          <p:nvSpPr>
            <p:cNvPr id="1037" name="Rectangle 10"/>
            <p:cNvSpPr>
              <a:spLocks noChangeArrowheads="1"/>
            </p:cNvSpPr>
            <p:nvPr/>
          </p:nvSpPr>
          <p:spPr bwMode="auto">
            <a:xfrm>
              <a:off x="173" y="173"/>
              <a:ext cx="90" cy="87"/>
            </a:xfrm>
            <a:prstGeom prst="rect">
              <a:avLst/>
            </a:pr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kumimoji="0" lang="ja-JP" altLang="ja-JP">
                <a:solidFill>
                  <a:schemeClr val="hlink"/>
                </a:solidFill>
              </a:endParaRPr>
            </a:p>
          </p:txBody>
        </p:sp>
        <p:sp>
          <p:nvSpPr>
            <p:cNvPr id="1038" name="Rectangle 11"/>
            <p:cNvSpPr>
              <a:spLocks noChangeArrowheads="1"/>
            </p:cNvSpPr>
            <p:nvPr/>
          </p:nvSpPr>
          <p:spPr bwMode="auto">
            <a:xfrm>
              <a:off x="83" y="86"/>
              <a:ext cx="89" cy="87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kumimoji="0" lang="ja-JP" altLang="ja-JP" sz="2400">
                <a:latin typeface="Times New Roman" pitchFamily="18" charset="0"/>
              </a:endParaRPr>
            </a:p>
          </p:txBody>
        </p:sp>
        <p:sp>
          <p:nvSpPr>
            <p:cNvPr id="1039" name="Rectangle 12"/>
            <p:cNvSpPr>
              <a:spLocks noChangeArrowheads="1"/>
            </p:cNvSpPr>
            <p:nvPr/>
          </p:nvSpPr>
          <p:spPr bwMode="auto">
            <a:xfrm>
              <a:off x="258" y="171"/>
              <a:ext cx="87" cy="8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kumimoji="0" lang="ja-JP" altLang="ja-JP">
                <a:solidFill>
                  <a:schemeClr val="accent2"/>
                </a:solidFill>
              </a:endParaRPr>
            </a:p>
          </p:txBody>
        </p:sp>
        <p:sp>
          <p:nvSpPr>
            <p:cNvPr id="1040" name="Rectangle 13"/>
            <p:cNvSpPr>
              <a:spLocks noChangeArrowheads="1"/>
            </p:cNvSpPr>
            <p:nvPr/>
          </p:nvSpPr>
          <p:spPr bwMode="auto">
            <a:xfrm>
              <a:off x="173" y="258"/>
              <a:ext cx="90" cy="86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kumimoji="0" lang="ja-JP" altLang="ja-JP">
                <a:solidFill>
                  <a:schemeClr val="accent2"/>
                </a:solidFill>
              </a:endParaRPr>
            </a:p>
          </p:txBody>
        </p:sp>
      </p:grpSp>
      <p:sp>
        <p:nvSpPr>
          <p:cNvPr id="1029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495300" y="457200"/>
            <a:ext cx="8915400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ja-JP" altLang="en-US"/>
              <a:t>マスタ タイトルの書式設定</a:t>
            </a:r>
          </a:p>
        </p:txBody>
      </p:sp>
      <p:sp>
        <p:nvSpPr>
          <p:cNvPr id="1030" name="Rectangle 1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95300" y="1981200"/>
            <a:ext cx="8915400" cy="388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15376" name="Rectangle 16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95300" y="6245225"/>
            <a:ext cx="23114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kumimoji="0" sz="1200">
                <a:latin typeface="Arial" charset="0"/>
              </a:defRPr>
            </a:lvl1pPr>
          </a:lstStyle>
          <a:p>
            <a:pPr>
              <a:defRPr/>
            </a:pPr>
            <a:endParaRPr lang="en-US" altLang="ja-JP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61" r:id="rId1"/>
    <p:sldLayoutId id="2147484341" r:id="rId2"/>
    <p:sldLayoutId id="2147484342" r:id="rId3"/>
    <p:sldLayoutId id="2147484343" r:id="rId4"/>
    <p:sldLayoutId id="2147484344" r:id="rId5"/>
    <p:sldLayoutId id="2147484345" r:id="rId6"/>
    <p:sldLayoutId id="2147484346" r:id="rId7"/>
    <p:sldLayoutId id="2147484347" r:id="rId8"/>
    <p:sldLayoutId id="2147484348" r:id="rId9"/>
    <p:sldLayoutId id="2147484349" r:id="rId10"/>
    <p:sldLayoutId id="2147484350" r:id="rId11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Arial" charset="0"/>
          <a:ea typeface="ＭＳ Ｐゴシック" pitchFamily="50" charset="-128"/>
        </a:defRPr>
      </a:lvl2pPr>
      <a:lvl3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Arial" charset="0"/>
          <a:ea typeface="ＭＳ Ｐゴシック" pitchFamily="50" charset="-128"/>
        </a:defRPr>
      </a:lvl3pPr>
      <a:lvl4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Arial" charset="0"/>
          <a:ea typeface="ＭＳ Ｐゴシック" pitchFamily="50" charset="-128"/>
        </a:defRPr>
      </a:lvl4pPr>
      <a:lvl5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Arial" charset="0"/>
          <a:ea typeface="ＭＳ Ｐゴシック" pitchFamily="50" charset="-128"/>
        </a:defRPr>
      </a:lvl5pPr>
      <a:lvl6pPr marL="457200" algn="l" rtl="0" fontAlgn="base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Arial" charset="0"/>
          <a:ea typeface="ＭＳ Ｐゴシック" pitchFamily="50" charset="-128"/>
        </a:defRPr>
      </a:lvl6pPr>
      <a:lvl7pPr marL="914400" algn="l" rtl="0" fontAlgn="base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Arial" charset="0"/>
          <a:ea typeface="ＭＳ Ｐゴシック" pitchFamily="50" charset="-128"/>
        </a:defRPr>
      </a:lvl7pPr>
      <a:lvl8pPr marL="1371600" algn="l" rtl="0" fontAlgn="base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Arial" charset="0"/>
          <a:ea typeface="ＭＳ Ｐゴシック" pitchFamily="50" charset="-128"/>
        </a:defRPr>
      </a:lvl8pPr>
      <a:lvl9pPr marL="1828800" algn="l" rtl="0" fontAlgn="base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Arial" charset="0"/>
          <a:ea typeface="ＭＳ Ｐゴシック" pitchFamily="50" charset="-128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75000"/>
        <a:buFont typeface="Wingdings" pitchFamily="2" charset="2"/>
        <a:buChar char="n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" pitchFamily="2" charset="2"/>
        <a:buChar char="¨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65000"/>
        <a:buFont typeface="Wingdings" pitchFamily="2" charset="2"/>
        <a:buChar char="n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¨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図 5">
            <a:extLst>
              <a:ext uri="{FF2B5EF4-FFF2-40B4-BE49-F238E27FC236}">
                <a16:creationId xmlns:a16="http://schemas.microsoft.com/office/drawing/2014/main" id="{22085E9A-8107-4540-A211-0E3EFAA6F49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000" y="936003"/>
            <a:ext cx="8900160" cy="5661660"/>
          </a:xfrm>
          <a:prstGeom prst="rect">
            <a:avLst/>
          </a:prstGeom>
        </p:spPr>
      </p:pic>
      <p:sp>
        <p:nvSpPr>
          <p:cNvPr id="279554" name="Rectangle 2"/>
          <p:cNvSpPr>
            <a:spLocks noGrp="1" noChangeArrowheads="1"/>
          </p:cNvSpPr>
          <p:nvPr>
            <p:ph type="title"/>
          </p:nvPr>
        </p:nvSpPr>
        <p:spPr>
          <a:xfrm>
            <a:off x="344488" y="188640"/>
            <a:ext cx="5472608" cy="936104"/>
          </a:xfrm>
        </p:spPr>
        <p:txBody>
          <a:bodyPr/>
          <a:lstStyle/>
          <a:p>
            <a:r>
              <a:rPr lang="en-US" altLang="ja-JP" sz="3200" dirty="0"/>
              <a:t>Step 1: Upload</a:t>
            </a:r>
            <a:endParaRPr lang="ja-JP" altLang="en-US" sz="3200" dirty="0"/>
          </a:p>
        </p:txBody>
      </p:sp>
      <p:sp>
        <p:nvSpPr>
          <p:cNvPr id="12" name="スライド番号プレースホルダ 11"/>
          <p:cNvSpPr>
            <a:spLocks noGrp="1"/>
          </p:cNvSpPr>
          <p:nvPr>
            <p:ph type="sldNum" sz="quarter" idx="11"/>
          </p:nvPr>
        </p:nvSpPr>
        <p:spPr>
          <a:xfrm>
            <a:off x="7594600" y="6400800"/>
            <a:ext cx="2311400" cy="457200"/>
          </a:xfrm>
        </p:spPr>
        <p:txBody>
          <a:bodyPr/>
          <a:lstStyle/>
          <a:p>
            <a:fld id="{2B142465-259E-4698-8F11-D52261E8C608}" type="slidenum">
              <a:rPr lang="en-US" altLang="ja-JP" smtClean="0">
                <a:solidFill>
                  <a:srgbClr val="000000"/>
                </a:solidFill>
              </a:rPr>
              <a:pPr/>
              <a:t>1</a:t>
            </a:fld>
            <a:endParaRPr lang="en-US" altLang="ja-JP" dirty="0">
              <a:solidFill>
                <a:srgbClr val="000000"/>
              </a:solidFill>
            </a:endParaRPr>
          </a:p>
        </p:txBody>
      </p:sp>
      <p:sp>
        <p:nvSpPr>
          <p:cNvPr id="7" name="Text Box 8"/>
          <p:cNvSpPr txBox="1">
            <a:spLocks noChangeArrowheads="1"/>
          </p:cNvSpPr>
          <p:nvPr/>
        </p:nvSpPr>
        <p:spPr bwMode="auto">
          <a:xfrm>
            <a:off x="5385048" y="46100"/>
            <a:ext cx="4464496" cy="523220"/>
          </a:xfrm>
          <a:prstGeom prst="rect">
            <a:avLst/>
          </a:prstGeom>
          <a:solidFill>
            <a:srgbClr val="FFFF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9pPr>
          </a:lstStyle>
          <a:p>
            <a:pPr marL="0" lvl="1" indent="0" eaLnBrk="1" hangingPunct="1">
              <a:spcBef>
                <a:spcPts val="0"/>
              </a:spcBef>
              <a:defRPr/>
            </a:pPr>
            <a:r>
              <a:rPr lang="ja-JP" altLang="en-US" sz="1400" dirty="0">
                <a:latin typeface="+mn-ea"/>
              </a:rPr>
              <a:t>①</a:t>
            </a:r>
            <a:r>
              <a:rPr lang="en-US" altLang="ja-JP" sz="1400" dirty="0">
                <a:latin typeface="+mn-ea"/>
              </a:rPr>
              <a:t>The </a:t>
            </a:r>
            <a:r>
              <a:rPr lang="en-US" altLang="ja-JP" sz="1400" dirty="0" err="1">
                <a:latin typeface="+mn-ea"/>
              </a:rPr>
              <a:t>Bottomly’s</a:t>
            </a:r>
            <a:r>
              <a:rPr lang="en-US" altLang="ja-JP" sz="1400" dirty="0">
                <a:latin typeface="+mn-ea"/>
              </a:rPr>
              <a:t> count data (</a:t>
            </a:r>
            <a:r>
              <a:rPr lang="en-US" altLang="ja-JP" sz="1400" dirty="0" err="1">
                <a:solidFill>
                  <a:srgbClr val="669900"/>
                </a:solidFill>
                <a:latin typeface="+mn-ea"/>
              </a:rPr>
              <a:t>bottomly</a:t>
            </a:r>
            <a:r>
              <a:rPr lang="en-US" altLang="ja-JP" sz="1400" dirty="0">
                <a:solidFill>
                  <a:srgbClr val="669900"/>
                </a:solidFill>
                <a:latin typeface="+mn-ea"/>
              </a:rPr>
              <a:t> count_table.txt</a:t>
            </a:r>
            <a:r>
              <a:rPr lang="en-US" altLang="ja-JP" sz="1400" dirty="0">
                <a:latin typeface="+mn-ea"/>
              </a:rPr>
              <a:t>) can be obtained here and imported in </a:t>
            </a:r>
            <a:r>
              <a:rPr lang="ja-JP" altLang="en-US" sz="1400" dirty="0">
                <a:latin typeface="+mn-ea"/>
              </a:rPr>
              <a:t>②</a:t>
            </a:r>
            <a:r>
              <a:rPr lang="en-US" altLang="ja-JP" sz="1400" dirty="0">
                <a:latin typeface="+mn-ea"/>
              </a:rPr>
              <a:t>Step 1.</a:t>
            </a:r>
          </a:p>
        </p:txBody>
      </p:sp>
      <p:grpSp>
        <p:nvGrpSpPr>
          <p:cNvPr id="22" name="グループ化 19">
            <a:extLst>
              <a:ext uri="{FF2B5EF4-FFF2-40B4-BE49-F238E27FC236}">
                <a16:creationId xmlns:a16="http://schemas.microsoft.com/office/drawing/2014/main" id="{B32EE836-FCCC-4945-918D-F55E640B3D4D}"/>
              </a:ext>
            </a:extLst>
          </p:cNvPr>
          <p:cNvGrpSpPr>
            <a:grpSpLocks/>
          </p:cNvGrpSpPr>
          <p:nvPr/>
        </p:nvGrpSpPr>
        <p:grpSpPr bwMode="auto">
          <a:xfrm>
            <a:off x="1512000" y="2304000"/>
            <a:ext cx="433387" cy="647700"/>
            <a:chOff x="9008376" y="4278533"/>
            <a:chExt cx="432048" cy="647700"/>
          </a:xfrm>
        </p:grpSpPr>
        <p:sp>
          <p:nvSpPr>
            <p:cNvPr id="23" name="下矢印 20">
              <a:extLst>
                <a:ext uri="{FF2B5EF4-FFF2-40B4-BE49-F238E27FC236}">
                  <a16:creationId xmlns:a16="http://schemas.microsoft.com/office/drawing/2014/main" id="{144A0F60-BCC2-4F6A-84B5-D968BB6DF684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5400000">
              <a:off x="8864257" y="4458714"/>
              <a:ext cx="647700" cy="287338"/>
            </a:xfrm>
            <a:prstGeom prst="downArrow">
              <a:avLst>
                <a:gd name="adj1" fmla="val 50000"/>
                <a:gd name="adj2" fmla="val 66537"/>
              </a:avLst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anchor="ctr"/>
            <a:lstStyle>
              <a:lvl1pPr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lang="ja-JP" altLang="en-US" sz="1800"/>
            </a:p>
          </p:txBody>
        </p:sp>
        <p:sp>
          <p:nvSpPr>
            <p:cNvPr id="24" name="テキスト ボックス 21">
              <a:extLst>
                <a:ext uri="{FF2B5EF4-FFF2-40B4-BE49-F238E27FC236}">
                  <a16:creationId xmlns:a16="http://schemas.microsoft.com/office/drawing/2014/main" id="{3C57394E-A92F-4B2E-87B1-27659778EBE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9008376" y="4411914"/>
              <a:ext cx="43204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ja-JP" altLang="en-US" sz="1800" dirty="0"/>
                <a:t>②</a:t>
              </a:r>
            </a:p>
          </p:txBody>
        </p:sp>
      </p:grpSp>
      <p:sp>
        <p:nvSpPr>
          <p:cNvPr id="8" name="正方形/長方形 7">
            <a:extLst>
              <a:ext uri="{FF2B5EF4-FFF2-40B4-BE49-F238E27FC236}">
                <a16:creationId xmlns:a16="http://schemas.microsoft.com/office/drawing/2014/main" id="{6180B555-C3C0-42C8-9D97-2B8184CF56D5}"/>
              </a:ext>
            </a:extLst>
          </p:cNvPr>
          <p:cNvSpPr/>
          <p:nvPr/>
        </p:nvSpPr>
        <p:spPr>
          <a:xfrm>
            <a:off x="1611632" y="6372883"/>
            <a:ext cx="7373044" cy="338554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en-US" altLang="ja-JP" sz="1600" dirty="0"/>
              <a:t>http://bowtie-bio.sourceforge.net/recount/countTables/bottomly_count_table.txt</a:t>
            </a:r>
            <a:endParaRPr lang="ja-JP" altLang="en-US" sz="1600" dirty="0"/>
          </a:p>
        </p:txBody>
      </p:sp>
      <p:grpSp>
        <p:nvGrpSpPr>
          <p:cNvPr id="18" name="グループ化 1">
            <a:extLst>
              <a:ext uri="{FF2B5EF4-FFF2-40B4-BE49-F238E27FC236}">
                <a16:creationId xmlns:a16="http://schemas.microsoft.com/office/drawing/2014/main" id="{FB8514C7-6B72-454F-A4E4-94D436AE444B}"/>
              </a:ext>
            </a:extLst>
          </p:cNvPr>
          <p:cNvGrpSpPr>
            <a:grpSpLocks/>
          </p:cNvGrpSpPr>
          <p:nvPr/>
        </p:nvGrpSpPr>
        <p:grpSpPr bwMode="auto">
          <a:xfrm>
            <a:off x="8785974" y="6021660"/>
            <a:ext cx="415498" cy="647700"/>
            <a:chOff x="8946000" y="4620357"/>
            <a:chExt cx="415497" cy="647700"/>
          </a:xfrm>
        </p:grpSpPr>
        <p:sp>
          <p:nvSpPr>
            <p:cNvPr id="19" name="下矢印 31">
              <a:extLst>
                <a:ext uri="{FF2B5EF4-FFF2-40B4-BE49-F238E27FC236}">
                  <a16:creationId xmlns:a16="http://schemas.microsoft.com/office/drawing/2014/main" id="{A5FA92A2-F7B5-44C0-A2AB-C1131AC5A91E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2700000">
              <a:off x="8816194" y="4800538"/>
              <a:ext cx="647700" cy="287337"/>
            </a:xfrm>
            <a:prstGeom prst="downArrow">
              <a:avLst>
                <a:gd name="adj1" fmla="val 50000"/>
                <a:gd name="adj2" fmla="val 66537"/>
              </a:avLst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anchor="ctr"/>
            <a:lstStyle>
              <a:lvl1pPr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lang="ja-JP" altLang="en-US" sz="1800"/>
            </a:p>
          </p:txBody>
        </p:sp>
        <p:sp>
          <p:nvSpPr>
            <p:cNvPr id="21" name="正方形/長方形 1">
              <a:extLst>
                <a:ext uri="{FF2B5EF4-FFF2-40B4-BE49-F238E27FC236}">
                  <a16:creationId xmlns:a16="http://schemas.microsoft.com/office/drawing/2014/main" id="{9EB54F05-08C7-4445-8345-F398DAB62F1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946000" y="4735665"/>
              <a:ext cx="415497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ja-JP" altLang="en-US" sz="1800" dirty="0"/>
                <a:t>①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7464109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図 2">
            <a:extLst>
              <a:ext uri="{FF2B5EF4-FFF2-40B4-BE49-F238E27FC236}">
                <a16:creationId xmlns:a16="http://schemas.microsoft.com/office/drawing/2014/main" id="{79C4D0D4-8EAA-4BA4-9889-388C5AFE94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000" y="936003"/>
            <a:ext cx="8900160" cy="5661660"/>
          </a:xfrm>
          <a:prstGeom prst="rect">
            <a:avLst/>
          </a:prstGeom>
        </p:spPr>
      </p:pic>
      <p:sp>
        <p:nvSpPr>
          <p:cNvPr id="279554" name="Rectangle 2"/>
          <p:cNvSpPr>
            <a:spLocks noGrp="1" noChangeArrowheads="1"/>
          </p:cNvSpPr>
          <p:nvPr>
            <p:ph type="title"/>
          </p:nvPr>
        </p:nvSpPr>
        <p:spPr>
          <a:xfrm>
            <a:off x="344488" y="188640"/>
            <a:ext cx="5472608" cy="936104"/>
          </a:xfrm>
        </p:spPr>
        <p:txBody>
          <a:bodyPr/>
          <a:lstStyle/>
          <a:p>
            <a:r>
              <a:rPr lang="en-US" altLang="ja-JP" sz="3200" dirty="0"/>
              <a:t>Step 1: Upload</a:t>
            </a:r>
            <a:endParaRPr lang="ja-JP" altLang="en-US" sz="3200" dirty="0"/>
          </a:p>
        </p:txBody>
      </p:sp>
      <p:sp>
        <p:nvSpPr>
          <p:cNvPr id="12" name="スライド番号プレースホルダ 11"/>
          <p:cNvSpPr>
            <a:spLocks noGrp="1"/>
          </p:cNvSpPr>
          <p:nvPr>
            <p:ph type="sldNum" sz="quarter" idx="11"/>
          </p:nvPr>
        </p:nvSpPr>
        <p:spPr>
          <a:xfrm>
            <a:off x="7594600" y="6400800"/>
            <a:ext cx="2311400" cy="457200"/>
          </a:xfrm>
        </p:spPr>
        <p:txBody>
          <a:bodyPr/>
          <a:lstStyle/>
          <a:p>
            <a:fld id="{2B142465-259E-4698-8F11-D52261E8C608}" type="slidenum">
              <a:rPr lang="en-US" altLang="ja-JP" smtClean="0">
                <a:solidFill>
                  <a:srgbClr val="000000"/>
                </a:solidFill>
              </a:rPr>
              <a:pPr/>
              <a:t>2</a:t>
            </a:fld>
            <a:endParaRPr lang="en-US" altLang="ja-JP" dirty="0">
              <a:solidFill>
                <a:srgbClr val="000000"/>
              </a:solidFill>
            </a:endParaRPr>
          </a:p>
        </p:txBody>
      </p:sp>
      <p:sp>
        <p:nvSpPr>
          <p:cNvPr id="7" name="Text Box 8"/>
          <p:cNvSpPr txBox="1">
            <a:spLocks noChangeArrowheads="1"/>
          </p:cNvSpPr>
          <p:nvPr/>
        </p:nvSpPr>
        <p:spPr bwMode="auto">
          <a:xfrm>
            <a:off x="7185248" y="46100"/>
            <a:ext cx="2664296" cy="523220"/>
          </a:xfrm>
          <a:prstGeom prst="rect">
            <a:avLst/>
          </a:prstGeom>
          <a:solidFill>
            <a:srgbClr val="FFFF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9pPr>
          </a:lstStyle>
          <a:p>
            <a:pPr marL="0" lvl="1" indent="0" eaLnBrk="1" hangingPunct="1">
              <a:spcBef>
                <a:spcPts val="0"/>
              </a:spcBef>
              <a:defRPr/>
            </a:pPr>
            <a:r>
              <a:rPr lang="ja-JP" altLang="en-US" sz="1400" dirty="0">
                <a:latin typeface="+mn-ea"/>
              </a:rPr>
              <a:t>①</a:t>
            </a:r>
            <a:r>
              <a:rPr lang="en-US" altLang="ja-JP" sz="1400" dirty="0">
                <a:latin typeface="+mn-ea"/>
              </a:rPr>
              <a:t>Upload, then </a:t>
            </a:r>
            <a:r>
              <a:rPr lang="ja-JP" altLang="en-US" sz="1400" dirty="0">
                <a:latin typeface="+mn-ea"/>
              </a:rPr>
              <a:t>②</a:t>
            </a:r>
            <a:r>
              <a:rPr lang="en-US" altLang="ja-JP" sz="1400" dirty="0">
                <a:latin typeface="+mn-ea"/>
              </a:rPr>
              <a:t>Upload the file (</a:t>
            </a:r>
            <a:r>
              <a:rPr lang="en-US" altLang="ja-JP" sz="1400" dirty="0" err="1">
                <a:solidFill>
                  <a:srgbClr val="669900"/>
                </a:solidFill>
                <a:latin typeface="+mn-ea"/>
              </a:rPr>
              <a:t>bottomly</a:t>
            </a:r>
            <a:r>
              <a:rPr lang="en-US" altLang="ja-JP" sz="1400" dirty="0">
                <a:solidFill>
                  <a:srgbClr val="669900"/>
                </a:solidFill>
                <a:latin typeface="+mn-ea"/>
              </a:rPr>
              <a:t> count_table.txt</a:t>
            </a:r>
            <a:r>
              <a:rPr lang="en-US" altLang="ja-JP" sz="1400" dirty="0">
                <a:latin typeface="+mn-ea"/>
              </a:rPr>
              <a:t>).</a:t>
            </a:r>
          </a:p>
        </p:txBody>
      </p:sp>
      <p:grpSp>
        <p:nvGrpSpPr>
          <p:cNvPr id="15" name="グループ化 25">
            <a:extLst>
              <a:ext uri="{FF2B5EF4-FFF2-40B4-BE49-F238E27FC236}">
                <a16:creationId xmlns:a16="http://schemas.microsoft.com/office/drawing/2014/main" id="{6BDAEDFC-8AA5-4454-BB53-4079F44102C0}"/>
              </a:ext>
            </a:extLst>
          </p:cNvPr>
          <p:cNvGrpSpPr>
            <a:grpSpLocks/>
          </p:cNvGrpSpPr>
          <p:nvPr/>
        </p:nvGrpSpPr>
        <p:grpSpPr bwMode="auto">
          <a:xfrm>
            <a:off x="2576736" y="1700808"/>
            <a:ext cx="647700" cy="368300"/>
            <a:chOff x="8265543" y="5967772"/>
            <a:chExt cx="647700" cy="369332"/>
          </a:xfrm>
        </p:grpSpPr>
        <p:sp>
          <p:nvSpPr>
            <p:cNvPr id="16" name="下矢印 26">
              <a:extLst>
                <a:ext uri="{FF2B5EF4-FFF2-40B4-BE49-F238E27FC236}">
                  <a16:creationId xmlns:a16="http://schemas.microsoft.com/office/drawing/2014/main" id="{29E4BC08-D5BB-4D29-AE24-1A0D4367851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265543" y="6026400"/>
              <a:ext cx="647700" cy="287338"/>
            </a:xfrm>
            <a:prstGeom prst="downArrow">
              <a:avLst>
                <a:gd name="adj1" fmla="val 50000"/>
                <a:gd name="adj2" fmla="val 66537"/>
              </a:avLst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anchor="ctr"/>
            <a:lstStyle>
              <a:lvl1pPr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lang="ja-JP" altLang="en-US" sz="1800"/>
            </a:p>
          </p:txBody>
        </p:sp>
        <p:sp>
          <p:nvSpPr>
            <p:cNvPr id="17" name="テキスト ボックス 27">
              <a:extLst>
                <a:ext uri="{FF2B5EF4-FFF2-40B4-BE49-F238E27FC236}">
                  <a16:creationId xmlns:a16="http://schemas.microsoft.com/office/drawing/2014/main" id="{C81CEA93-9F1B-4EDC-B6A3-C9483A0D880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396400" y="5967772"/>
              <a:ext cx="43204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ja-JP" altLang="en-US" sz="1800"/>
                <a:t>①</a:t>
              </a:r>
            </a:p>
          </p:txBody>
        </p:sp>
      </p:grpSp>
      <p:grpSp>
        <p:nvGrpSpPr>
          <p:cNvPr id="18" name="グループ化 22">
            <a:extLst>
              <a:ext uri="{FF2B5EF4-FFF2-40B4-BE49-F238E27FC236}">
                <a16:creationId xmlns:a16="http://schemas.microsoft.com/office/drawing/2014/main" id="{62C340B3-AC30-489F-8C2C-0495729F953E}"/>
              </a:ext>
            </a:extLst>
          </p:cNvPr>
          <p:cNvGrpSpPr>
            <a:grpSpLocks/>
          </p:cNvGrpSpPr>
          <p:nvPr/>
        </p:nvGrpSpPr>
        <p:grpSpPr bwMode="auto">
          <a:xfrm>
            <a:off x="1818000" y="2700000"/>
            <a:ext cx="647700" cy="368300"/>
            <a:chOff x="8113143" y="5184000"/>
            <a:chExt cx="647700" cy="369332"/>
          </a:xfrm>
        </p:grpSpPr>
        <p:sp>
          <p:nvSpPr>
            <p:cNvPr id="19" name="下矢印 23">
              <a:extLst>
                <a:ext uri="{FF2B5EF4-FFF2-40B4-BE49-F238E27FC236}">
                  <a16:creationId xmlns:a16="http://schemas.microsoft.com/office/drawing/2014/main" id="{98412AE9-A33F-411B-856D-298E0D119021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0800000">
              <a:off x="8113143" y="5209088"/>
              <a:ext cx="647700" cy="287338"/>
            </a:xfrm>
            <a:prstGeom prst="downArrow">
              <a:avLst>
                <a:gd name="adj1" fmla="val 50000"/>
                <a:gd name="adj2" fmla="val 66537"/>
              </a:avLst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anchor="ctr"/>
            <a:lstStyle>
              <a:lvl1pPr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lang="ja-JP" altLang="en-US" sz="1800"/>
            </a:p>
          </p:txBody>
        </p:sp>
        <p:sp>
          <p:nvSpPr>
            <p:cNvPr id="20" name="テキスト ボックス 24">
              <a:extLst>
                <a:ext uri="{FF2B5EF4-FFF2-40B4-BE49-F238E27FC236}">
                  <a16:creationId xmlns:a16="http://schemas.microsoft.com/office/drawing/2014/main" id="{53603DD2-B29D-46C8-AD59-ADD19EE1D0B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244000" y="5184000"/>
              <a:ext cx="43204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ja-JP" altLang="en-US" sz="1800"/>
                <a:t>②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0103282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図 1">
            <a:extLst>
              <a:ext uri="{FF2B5EF4-FFF2-40B4-BE49-F238E27FC236}">
                <a16:creationId xmlns:a16="http://schemas.microsoft.com/office/drawing/2014/main" id="{E9AA960B-4404-4EE3-A10C-A91C28AB644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000" y="936003"/>
            <a:ext cx="8900160" cy="5661660"/>
          </a:xfrm>
          <a:prstGeom prst="rect">
            <a:avLst/>
          </a:prstGeom>
        </p:spPr>
      </p:pic>
      <p:sp>
        <p:nvSpPr>
          <p:cNvPr id="279554" name="Rectangle 2"/>
          <p:cNvSpPr>
            <a:spLocks noGrp="1" noChangeArrowheads="1"/>
          </p:cNvSpPr>
          <p:nvPr>
            <p:ph type="title"/>
          </p:nvPr>
        </p:nvSpPr>
        <p:spPr>
          <a:xfrm>
            <a:off x="344488" y="188640"/>
            <a:ext cx="5472608" cy="936104"/>
          </a:xfrm>
        </p:spPr>
        <p:txBody>
          <a:bodyPr/>
          <a:lstStyle/>
          <a:p>
            <a:r>
              <a:rPr lang="en-US" altLang="ja-JP" sz="3200" dirty="0"/>
              <a:t>Step 1: Assign Group Label</a:t>
            </a:r>
            <a:endParaRPr lang="ja-JP" altLang="en-US" sz="3200" dirty="0"/>
          </a:p>
        </p:txBody>
      </p:sp>
      <p:sp>
        <p:nvSpPr>
          <p:cNvPr id="12" name="スライド番号プレースホルダ 11"/>
          <p:cNvSpPr>
            <a:spLocks noGrp="1"/>
          </p:cNvSpPr>
          <p:nvPr>
            <p:ph type="sldNum" sz="quarter" idx="11"/>
          </p:nvPr>
        </p:nvSpPr>
        <p:spPr>
          <a:xfrm>
            <a:off x="7594600" y="6400800"/>
            <a:ext cx="2311400" cy="457200"/>
          </a:xfrm>
        </p:spPr>
        <p:txBody>
          <a:bodyPr/>
          <a:lstStyle/>
          <a:p>
            <a:fld id="{2B142465-259E-4698-8F11-D52261E8C608}" type="slidenum">
              <a:rPr lang="en-US" altLang="ja-JP" smtClean="0">
                <a:solidFill>
                  <a:srgbClr val="000000"/>
                </a:solidFill>
              </a:rPr>
              <a:pPr/>
              <a:t>3</a:t>
            </a:fld>
            <a:endParaRPr lang="en-US" altLang="ja-JP" dirty="0">
              <a:solidFill>
                <a:srgbClr val="000000"/>
              </a:solidFill>
            </a:endParaRPr>
          </a:p>
        </p:txBody>
      </p:sp>
      <p:sp>
        <p:nvSpPr>
          <p:cNvPr id="7" name="Text Box 8"/>
          <p:cNvSpPr txBox="1">
            <a:spLocks noChangeArrowheads="1"/>
          </p:cNvSpPr>
          <p:nvPr/>
        </p:nvSpPr>
        <p:spPr bwMode="auto">
          <a:xfrm>
            <a:off x="5457056" y="46100"/>
            <a:ext cx="4392488" cy="738664"/>
          </a:xfrm>
          <a:prstGeom prst="rect">
            <a:avLst/>
          </a:prstGeom>
          <a:solidFill>
            <a:srgbClr val="FFFF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9pPr>
          </a:lstStyle>
          <a:p>
            <a:pPr marL="0" lvl="1" indent="0" eaLnBrk="1" hangingPunct="1">
              <a:spcBef>
                <a:spcPts val="0"/>
              </a:spcBef>
              <a:defRPr/>
            </a:pPr>
            <a:r>
              <a:rPr lang="en-US" altLang="ja-JP" sz="1400" dirty="0">
                <a:latin typeface="+mn-ea"/>
              </a:rPr>
              <a:t>Input the </a:t>
            </a:r>
            <a:r>
              <a:rPr lang="ja-JP" altLang="en-US" sz="1400" dirty="0">
                <a:latin typeface="+mn-ea"/>
              </a:rPr>
              <a:t>①</a:t>
            </a:r>
            <a:r>
              <a:rPr lang="en-US" altLang="ja-JP" sz="1400" dirty="0">
                <a:latin typeface="+mn-ea"/>
              </a:rPr>
              <a:t>group information for individual samples</a:t>
            </a:r>
            <a:r>
              <a:rPr lang="ja-JP" altLang="en-US" sz="1400" dirty="0">
                <a:latin typeface="+mn-ea"/>
              </a:rPr>
              <a:t>　②</a:t>
            </a:r>
            <a:r>
              <a:rPr lang="en-US" altLang="ja-JP" sz="1400" dirty="0">
                <a:latin typeface="+mn-ea"/>
              </a:rPr>
              <a:t>here. The first 10 lines correspond to </a:t>
            </a:r>
            <a:r>
              <a:rPr lang="en-US" altLang="ja-JP" sz="1400" dirty="0">
                <a:solidFill>
                  <a:srgbClr val="FF0000"/>
                </a:solidFill>
                <a:latin typeface="+mn-ea"/>
              </a:rPr>
              <a:t>C57BL/6J </a:t>
            </a:r>
            <a:r>
              <a:rPr lang="en-US" altLang="ja-JP" sz="1400" dirty="0">
                <a:latin typeface="+mn-ea"/>
              </a:rPr>
              <a:t>strains and the remaining 11 lines to </a:t>
            </a:r>
            <a:r>
              <a:rPr lang="en-US" altLang="ja-JP" sz="1400" dirty="0">
                <a:solidFill>
                  <a:srgbClr val="FF0000"/>
                </a:solidFill>
                <a:latin typeface="+mn-ea"/>
              </a:rPr>
              <a:t>DBA/2J </a:t>
            </a:r>
            <a:r>
              <a:rPr lang="en-US" altLang="ja-JP" sz="1400" dirty="0">
                <a:latin typeface="+mn-ea"/>
              </a:rPr>
              <a:t>strains.</a:t>
            </a:r>
          </a:p>
        </p:txBody>
      </p:sp>
      <p:pic>
        <p:nvPicPr>
          <p:cNvPr id="4" name="図 3">
            <a:extLst>
              <a:ext uri="{FF2B5EF4-FFF2-40B4-BE49-F238E27FC236}">
                <a16:creationId xmlns:a16="http://schemas.microsoft.com/office/drawing/2014/main" id="{6A90EEA7-A442-4EF2-9154-A9C19AE020A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4767" y="2571750"/>
            <a:ext cx="885825" cy="3829050"/>
          </a:xfrm>
          <a:prstGeom prst="rect">
            <a:avLst/>
          </a:prstGeom>
          <a:ln w="19050">
            <a:solidFill>
              <a:srgbClr val="FF0000"/>
            </a:solidFill>
          </a:ln>
        </p:spPr>
      </p:pic>
      <p:grpSp>
        <p:nvGrpSpPr>
          <p:cNvPr id="21" name="グループ化 25">
            <a:extLst>
              <a:ext uri="{FF2B5EF4-FFF2-40B4-BE49-F238E27FC236}">
                <a16:creationId xmlns:a16="http://schemas.microsoft.com/office/drawing/2014/main" id="{144A6C28-DD68-47B8-93C4-70CD0B90BEB1}"/>
              </a:ext>
            </a:extLst>
          </p:cNvPr>
          <p:cNvGrpSpPr>
            <a:grpSpLocks/>
          </p:cNvGrpSpPr>
          <p:nvPr/>
        </p:nvGrpSpPr>
        <p:grpSpPr bwMode="auto">
          <a:xfrm>
            <a:off x="513829" y="2191546"/>
            <a:ext cx="647700" cy="368300"/>
            <a:chOff x="8265543" y="5967772"/>
            <a:chExt cx="647700" cy="369332"/>
          </a:xfrm>
        </p:grpSpPr>
        <p:sp>
          <p:nvSpPr>
            <p:cNvPr id="22" name="下矢印 26">
              <a:extLst>
                <a:ext uri="{FF2B5EF4-FFF2-40B4-BE49-F238E27FC236}">
                  <a16:creationId xmlns:a16="http://schemas.microsoft.com/office/drawing/2014/main" id="{25E3B108-DCA8-44DF-B0E3-44E3AFCD405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265543" y="6026400"/>
              <a:ext cx="647700" cy="287338"/>
            </a:xfrm>
            <a:prstGeom prst="downArrow">
              <a:avLst>
                <a:gd name="adj1" fmla="val 50000"/>
                <a:gd name="adj2" fmla="val 66537"/>
              </a:avLst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anchor="ctr"/>
            <a:lstStyle>
              <a:lvl1pPr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lang="ja-JP" altLang="en-US" sz="1800"/>
            </a:p>
          </p:txBody>
        </p:sp>
        <p:sp>
          <p:nvSpPr>
            <p:cNvPr id="23" name="テキスト ボックス 27">
              <a:extLst>
                <a:ext uri="{FF2B5EF4-FFF2-40B4-BE49-F238E27FC236}">
                  <a16:creationId xmlns:a16="http://schemas.microsoft.com/office/drawing/2014/main" id="{97CBD0F0-A26C-4FB7-AFFF-65776525A65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396400" y="5967772"/>
              <a:ext cx="43204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ja-JP" altLang="en-US" sz="1800" dirty="0"/>
                <a:t>①</a:t>
              </a:r>
            </a:p>
          </p:txBody>
        </p:sp>
      </p:grpSp>
      <p:grpSp>
        <p:nvGrpSpPr>
          <p:cNvPr id="24" name="グループ化 19">
            <a:extLst>
              <a:ext uri="{FF2B5EF4-FFF2-40B4-BE49-F238E27FC236}">
                <a16:creationId xmlns:a16="http://schemas.microsoft.com/office/drawing/2014/main" id="{3FC8ADBF-A83A-42D5-8593-42FB97E1BD21}"/>
              </a:ext>
            </a:extLst>
          </p:cNvPr>
          <p:cNvGrpSpPr>
            <a:grpSpLocks/>
          </p:cNvGrpSpPr>
          <p:nvPr/>
        </p:nvGrpSpPr>
        <p:grpSpPr bwMode="auto">
          <a:xfrm>
            <a:off x="2864098" y="4320000"/>
            <a:ext cx="433387" cy="647700"/>
            <a:chOff x="9008376" y="4278533"/>
            <a:chExt cx="432048" cy="647700"/>
          </a:xfrm>
        </p:grpSpPr>
        <p:sp>
          <p:nvSpPr>
            <p:cNvPr id="25" name="下矢印 20">
              <a:extLst>
                <a:ext uri="{FF2B5EF4-FFF2-40B4-BE49-F238E27FC236}">
                  <a16:creationId xmlns:a16="http://schemas.microsoft.com/office/drawing/2014/main" id="{124D3AC7-C51B-468E-8339-0FF1F163B5FE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5400000">
              <a:off x="8864257" y="4458714"/>
              <a:ext cx="647700" cy="287338"/>
            </a:xfrm>
            <a:prstGeom prst="downArrow">
              <a:avLst>
                <a:gd name="adj1" fmla="val 50000"/>
                <a:gd name="adj2" fmla="val 66537"/>
              </a:avLst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anchor="ctr"/>
            <a:lstStyle>
              <a:lvl1pPr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lang="ja-JP" altLang="en-US" sz="1800"/>
            </a:p>
          </p:txBody>
        </p:sp>
        <p:sp>
          <p:nvSpPr>
            <p:cNvPr id="26" name="テキスト ボックス 21">
              <a:extLst>
                <a:ext uri="{FF2B5EF4-FFF2-40B4-BE49-F238E27FC236}">
                  <a16:creationId xmlns:a16="http://schemas.microsoft.com/office/drawing/2014/main" id="{93D6CE62-0365-4AAD-AA00-4292069DCD4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9008376" y="4411914"/>
              <a:ext cx="43204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ja-JP" altLang="en-US" sz="1800"/>
                <a:t>②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0947740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図 4">
            <a:extLst>
              <a:ext uri="{FF2B5EF4-FFF2-40B4-BE49-F238E27FC236}">
                <a16:creationId xmlns:a16="http://schemas.microsoft.com/office/drawing/2014/main" id="{F212F7FD-63BD-4769-AA43-E11108E6FBB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000" y="936003"/>
            <a:ext cx="8900160" cy="5661660"/>
          </a:xfrm>
          <a:prstGeom prst="rect">
            <a:avLst/>
          </a:prstGeom>
        </p:spPr>
      </p:pic>
      <p:sp>
        <p:nvSpPr>
          <p:cNvPr id="279554" name="Rectangle 2"/>
          <p:cNvSpPr>
            <a:spLocks noGrp="1" noChangeArrowheads="1"/>
          </p:cNvSpPr>
          <p:nvPr>
            <p:ph type="title"/>
          </p:nvPr>
        </p:nvSpPr>
        <p:spPr>
          <a:xfrm>
            <a:off x="344488" y="188640"/>
            <a:ext cx="5472608" cy="936104"/>
          </a:xfrm>
        </p:spPr>
        <p:txBody>
          <a:bodyPr/>
          <a:lstStyle/>
          <a:p>
            <a:r>
              <a:rPr lang="en-US" altLang="ja-JP" sz="3200" dirty="0"/>
              <a:t>Step 1: Assign Group Label</a:t>
            </a:r>
            <a:endParaRPr lang="ja-JP" altLang="en-US" sz="3200" dirty="0"/>
          </a:p>
        </p:txBody>
      </p:sp>
      <p:sp>
        <p:nvSpPr>
          <p:cNvPr id="12" name="スライド番号プレースホルダ 11"/>
          <p:cNvSpPr>
            <a:spLocks noGrp="1"/>
          </p:cNvSpPr>
          <p:nvPr>
            <p:ph type="sldNum" sz="quarter" idx="11"/>
          </p:nvPr>
        </p:nvSpPr>
        <p:spPr>
          <a:xfrm>
            <a:off x="7594600" y="6400800"/>
            <a:ext cx="2311400" cy="457200"/>
          </a:xfrm>
        </p:spPr>
        <p:txBody>
          <a:bodyPr/>
          <a:lstStyle/>
          <a:p>
            <a:fld id="{2B142465-259E-4698-8F11-D52261E8C608}" type="slidenum">
              <a:rPr lang="en-US" altLang="ja-JP" smtClean="0">
                <a:solidFill>
                  <a:srgbClr val="000000"/>
                </a:solidFill>
              </a:rPr>
              <a:pPr/>
              <a:t>4</a:t>
            </a:fld>
            <a:endParaRPr lang="en-US" altLang="ja-JP" dirty="0">
              <a:solidFill>
                <a:srgbClr val="000000"/>
              </a:solidFill>
            </a:endParaRPr>
          </a:p>
        </p:txBody>
      </p:sp>
      <p:sp>
        <p:nvSpPr>
          <p:cNvPr id="7" name="Text Box 8"/>
          <p:cNvSpPr txBox="1">
            <a:spLocks noChangeArrowheads="1"/>
          </p:cNvSpPr>
          <p:nvPr/>
        </p:nvSpPr>
        <p:spPr bwMode="auto">
          <a:xfrm>
            <a:off x="5241032" y="46100"/>
            <a:ext cx="4608512" cy="523220"/>
          </a:xfrm>
          <a:prstGeom prst="rect">
            <a:avLst/>
          </a:prstGeom>
          <a:solidFill>
            <a:srgbClr val="FFFF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9pPr>
          </a:lstStyle>
          <a:p>
            <a:pPr marL="0" lvl="1" indent="0" eaLnBrk="1" hangingPunct="1">
              <a:spcBef>
                <a:spcPts val="0"/>
              </a:spcBef>
              <a:defRPr/>
            </a:pPr>
            <a:r>
              <a:rPr lang="en-US" altLang="ja-JP" sz="1400" dirty="0">
                <a:latin typeface="+mn-ea"/>
              </a:rPr>
              <a:t>After copy and paste </a:t>
            </a:r>
            <a:r>
              <a:rPr lang="ja-JP" altLang="en-US" sz="1400" dirty="0">
                <a:latin typeface="+mn-ea"/>
              </a:rPr>
              <a:t>①</a:t>
            </a:r>
            <a:r>
              <a:rPr lang="en-US" altLang="ja-JP" sz="1400" dirty="0">
                <a:latin typeface="+mn-ea"/>
              </a:rPr>
              <a:t>this information to </a:t>
            </a:r>
            <a:r>
              <a:rPr lang="ja-JP" altLang="en-US" sz="1400" dirty="0">
                <a:latin typeface="+mn-ea"/>
              </a:rPr>
              <a:t>②</a:t>
            </a:r>
            <a:r>
              <a:rPr lang="en-US" altLang="ja-JP" sz="1400" dirty="0">
                <a:latin typeface="+mn-ea"/>
              </a:rPr>
              <a:t>here, </a:t>
            </a:r>
            <a:r>
              <a:rPr lang="ja-JP" altLang="en-US" sz="1400" dirty="0">
                <a:latin typeface="+mn-ea"/>
              </a:rPr>
              <a:t>③</a:t>
            </a:r>
            <a:r>
              <a:rPr lang="en-US" altLang="ja-JP" sz="1400" dirty="0">
                <a:latin typeface="+mn-ea"/>
              </a:rPr>
              <a:t>click. After that, </a:t>
            </a:r>
            <a:r>
              <a:rPr lang="ja-JP" altLang="en-US" sz="1400" dirty="0">
                <a:latin typeface="+mn-ea"/>
              </a:rPr>
              <a:t>④</a:t>
            </a:r>
            <a:r>
              <a:rPr lang="en-US" altLang="ja-JP" sz="1400" dirty="0">
                <a:latin typeface="+mn-ea"/>
              </a:rPr>
              <a:t>Move to the bottom of this page.</a:t>
            </a:r>
          </a:p>
        </p:txBody>
      </p:sp>
      <p:grpSp>
        <p:nvGrpSpPr>
          <p:cNvPr id="13" name="グループ化 19">
            <a:extLst>
              <a:ext uri="{FF2B5EF4-FFF2-40B4-BE49-F238E27FC236}">
                <a16:creationId xmlns:a16="http://schemas.microsoft.com/office/drawing/2014/main" id="{C7DC2C3E-2B72-40B2-8908-C1C7D3BA3A88}"/>
              </a:ext>
            </a:extLst>
          </p:cNvPr>
          <p:cNvGrpSpPr>
            <a:grpSpLocks/>
          </p:cNvGrpSpPr>
          <p:nvPr/>
        </p:nvGrpSpPr>
        <p:grpSpPr bwMode="auto">
          <a:xfrm>
            <a:off x="3224808" y="4960800"/>
            <a:ext cx="433387" cy="647700"/>
            <a:chOff x="9008376" y="4278533"/>
            <a:chExt cx="432048" cy="647700"/>
          </a:xfrm>
        </p:grpSpPr>
        <p:sp>
          <p:nvSpPr>
            <p:cNvPr id="14" name="下矢印 20">
              <a:extLst>
                <a:ext uri="{FF2B5EF4-FFF2-40B4-BE49-F238E27FC236}">
                  <a16:creationId xmlns:a16="http://schemas.microsoft.com/office/drawing/2014/main" id="{25F07659-E415-4252-8BE4-B83CE71CDE4C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5400000">
              <a:off x="8864257" y="4458714"/>
              <a:ext cx="647700" cy="287338"/>
            </a:xfrm>
            <a:prstGeom prst="downArrow">
              <a:avLst>
                <a:gd name="adj1" fmla="val 50000"/>
                <a:gd name="adj2" fmla="val 66537"/>
              </a:avLst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anchor="ctr"/>
            <a:lstStyle>
              <a:lvl1pPr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lang="ja-JP" altLang="en-US" sz="1800"/>
            </a:p>
          </p:txBody>
        </p:sp>
        <p:sp>
          <p:nvSpPr>
            <p:cNvPr id="15" name="テキスト ボックス 21">
              <a:extLst>
                <a:ext uri="{FF2B5EF4-FFF2-40B4-BE49-F238E27FC236}">
                  <a16:creationId xmlns:a16="http://schemas.microsoft.com/office/drawing/2014/main" id="{470CD506-270D-426E-88EE-0A0676E9DEE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9008376" y="4411914"/>
              <a:ext cx="43204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ja-JP" altLang="en-US" sz="1800" dirty="0"/>
                <a:t>③</a:t>
              </a:r>
            </a:p>
          </p:txBody>
        </p:sp>
      </p:grpSp>
      <p:grpSp>
        <p:nvGrpSpPr>
          <p:cNvPr id="26" name="グループ化 19">
            <a:extLst>
              <a:ext uri="{FF2B5EF4-FFF2-40B4-BE49-F238E27FC236}">
                <a16:creationId xmlns:a16="http://schemas.microsoft.com/office/drawing/2014/main" id="{D073E787-E9BF-4EDB-99A2-9CA902AA5771}"/>
              </a:ext>
            </a:extLst>
          </p:cNvPr>
          <p:cNvGrpSpPr>
            <a:grpSpLocks/>
          </p:cNvGrpSpPr>
          <p:nvPr/>
        </p:nvGrpSpPr>
        <p:grpSpPr bwMode="auto">
          <a:xfrm>
            <a:off x="2864098" y="4320000"/>
            <a:ext cx="433387" cy="647700"/>
            <a:chOff x="9008376" y="4278533"/>
            <a:chExt cx="432048" cy="647700"/>
          </a:xfrm>
        </p:grpSpPr>
        <p:sp>
          <p:nvSpPr>
            <p:cNvPr id="27" name="下矢印 20">
              <a:extLst>
                <a:ext uri="{FF2B5EF4-FFF2-40B4-BE49-F238E27FC236}">
                  <a16:creationId xmlns:a16="http://schemas.microsoft.com/office/drawing/2014/main" id="{77582325-192D-4FE5-98CD-48E896D5DF2F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5400000">
              <a:off x="8864257" y="4458714"/>
              <a:ext cx="647700" cy="287338"/>
            </a:xfrm>
            <a:prstGeom prst="downArrow">
              <a:avLst>
                <a:gd name="adj1" fmla="val 50000"/>
                <a:gd name="adj2" fmla="val 66537"/>
              </a:avLst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anchor="ctr"/>
            <a:lstStyle>
              <a:lvl1pPr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lang="ja-JP" altLang="en-US" sz="1800"/>
            </a:p>
          </p:txBody>
        </p:sp>
        <p:sp>
          <p:nvSpPr>
            <p:cNvPr id="28" name="テキスト ボックス 21">
              <a:extLst>
                <a:ext uri="{FF2B5EF4-FFF2-40B4-BE49-F238E27FC236}">
                  <a16:creationId xmlns:a16="http://schemas.microsoft.com/office/drawing/2014/main" id="{0A35C811-A05B-492E-A1EA-AAC9CDAA0DD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9008376" y="4411914"/>
              <a:ext cx="43204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ja-JP" altLang="en-US" sz="1800"/>
                <a:t>②</a:t>
              </a:r>
            </a:p>
          </p:txBody>
        </p:sp>
      </p:grpSp>
      <p:pic>
        <p:nvPicPr>
          <p:cNvPr id="32" name="図 31">
            <a:extLst>
              <a:ext uri="{FF2B5EF4-FFF2-40B4-BE49-F238E27FC236}">
                <a16:creationId xmlns:a16="http://schemas.microsoft.com/office/drawing/2014/main" id="{3BF4BF5C-A3A0-4CA0-8C91-6249FBAAB74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4767" y="2571750"/>
            <a:ext cx="885825" cy="3829050"/>
          </a:xfrm>
          <a:prstGeom prst="rect">
            <a:avLst/>
          </a:prstGeom>
          <a:ln w="19050">
            <a:solidFill>
              <a:srgbClr val="FF0000"/>
            </a:solidFill>
          </a:ln>
        </p:spPr>
      </p:pic>
      <p:grpSp>
        <p:nvGrpSpPr>
          <p:cNvPr id="33" name="グループ化 25">
            <a:extLst>
              <a:ext uri="{FF2B5EF4-FFF2-40B4-BE49-F238E27FC236}">
                <a16:creationId xmlns:a16="http://schemas.microsoft.com/office/drawing/2014/main" id="{81339265-5D48-4C1E-849B-3BEA524B339F}"/>
              </a:ext>
            </a:extLst>
          </p:cNvPr>
          <p:cNvGrpSpPr>
            <a:grpSpLocks/>
          </p:cNvGrpSpPr>
          <p:nvPr/>
        </p:nvGrpSpPr>
        <p:grpSpPr bwMode="auto">
          <a:xfrm>
            <a:off x="513829" y="2191546"/>
            <a:ext cx="647700" cy="368300"/>
            <a:chOff x="8265543" y="5967772"/>
            <a:chExt cx="647700" cy="369332"/>
          </a:xfrm>
        </p:grpSpPr>
        <p:sp>
          <p:nvSpPr>
            <p:cNvPr id="34" name="下矢印 26">
              <a:extLst>
                <a:ext uri="{FF2B5EF4-FFF2-40B4-BE49-F238E27FC236}">
                  <a16:creationId xmlns:a16="http://schemas.microsoft.com/office/drawing/2014/main" id="{05C8A083-3C3E-4CAE-8EA1-40B1E51ED98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265543" y="6026400"/>
              <a:ext cx="647700" cy="287338"/>
            </a:xfrm>
            <a:prstGeom prst="downArrow">
              <a:avLst>
                <a:gd name="adj1" fmla="val 50000"/>
                <a:gd name="adj2" fmla="val 66537"/>
              </a:avLst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anchor="ctr"/>
            <a:lstStyle>
              <a:lvl1pPr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lang="ja-JP" altLang="en-US" sz="1800"/>
            </a:p>
          </p:txBody>
        </p:sp>
        <p:sp>
          <p:nvSpPr>
            <p:cNvPr id="35" name="テキスト ボックス 27">
              <a:extLst>
                <a:ext uri="{FF2B5EF4-FFF2-40B4-BE49-F238E27FC236}">
                  <a16:creationId xmlns:a16="http://schemas.microsoft.com/office/drawing/2014/main" id="{101C3EA2-7483-4FBF-BDD0-51B6C210EE0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396400" y="5967772"/>
              <a:ext cx="43204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ja-JP" altLang="en-US" sz="1800" dirty="0"/>
                <a:t>①</a:t>
              </a:r>
            </a:p>
          </p:txBody>
        </p:sp>
      </p:grpSp>
      <p:grpSp>
        <p:nvGrpSpPr>
          <p:cNvPr id="39" name="グループ化 25">
            <a:extLst>
              <a:ext uri="{FF2B5EF4-FFF2-40B4-BE49-F238E27FC236}">
                <a16:creationId xmlns:a16="http://schemas.microsoft.com/office/drawing/2014/main" id="{65C79BC8-E851-4BAC-A51C-05CC326B8277}"/>
              </a:ext>
            </a:extLst>
          </p:cNvPr>
          <p:cNvGrpSpPr>
            <a:grpSpLocks/>
          </p:cNvGrpSpPr>
          <p:nvPr/>
        </p:nvGrpSpPr>
        <p:grpSpPr bwMode="auto">
          <a:xfrm>
            <a:off x="8532000" y="2844675"/>
            <a:ext cx="647700" cy="369332"/>
            <a:chOff x="8265543" y="5967772"/>
            <a:chExt cx="647700" cy="370367"/>
          </a:xfrm>
        </p:grpSpPr>
        <p:sp>
          <p:nvSpPr>
            <p:cNvPr id="40" name="下矢印 26">
              <a:extLst>
                <a:ext uri="{FF2B5EF4-FFF2-40B4-BE49-F238E27FC236}">
                  <a16:creationId xmlns:a16="http://schemas.microsoft.com/office/drawing/2014/main" id="{07431D50-AD0C-4044-A0DD-7569BABBB13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265543" y="6026400"/>
              <a:ext cx="647700" cy="287338"/>
            </a:xfrm>
            <a:prstGeom prst="downArrow">
              <a:avLst>
                <a:gd name="adj1" fmla="val 50000"/>
                <a:gd name="adj2" fmla="val 66537"/>
              </a:avLst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anchor="ctr"/>
            <a:lstStyle>
              <a:lvl1pPr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lang="ja-JP" altLang="en-US" sz="1800"/>
            </a:p>
          </p:txBody>
        </p:sp>
        <p:sp>
          <p:nvSpPr>
            <p:cNvPr id="41" name="テキスト ボックス 27">
              <a:extLst>
                <a:ext uri="{FF2B5EF4-FFF2-40B4-BE49-F238E27FC236}">
                  <a16:creationId xmlns:a16="http://schemas.microsoft.com/office/drawing/2014/main" id="{FF9956FF-B88A-45E8-BCAB-BB675E31572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396400" y="5967772"/>
              <a:ext cx="432048" cy="3703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ja-JP" altLang="en-US" sz="1800" dirty="0"/>
                <a:t>④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1780656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図 1">
            <a:extLst>
              <a:ext uri="{FF2B5EF4-FFF2-40B4-BE49-F238E27FC236}">
                <a16:creationId xmlns:a16="http://schemas.microsoft.com/office/drawing/2014/main" id="{1A2FF2A9-3E15-460C-8BC8-71900342C3B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000" y="936003"/>
            <a:ext cx="8900160" cy="5661660"/>
          </a:xfrm>
          <a:prstGeom prst="rect">
            <a:avLst/>
          </a:prstGeom>
        </p:spPr>
      </p:pic>
      <p:sp>
        <p:nvSpPr>
          <p:cNvPr id="279554" name="Rectangle 2"/>
          <p:cNvSpPr>
            <a:spLocks noGrp="1" noChangeArrowheads="1"/>
          </p:cNvSpPr>
          <p:nvPr>
            <p:ph type="title"/>
          </p:nvPr>
        </p:nvSpPr>
        <p:spPr>
          <a:xfrm>
            <a:off x="344488" y="188640"/>
            <a:ext cx="5472608" cy="936104"/>
          </a:xfrm>
        </p:spPr>
        <p:txBody>
          <a:bodyPr/>
          <a:lstStyle/>
          <a:p>
            <a:r>
              <a:rPr lang="en-US" altLang="ja-JP" sz="3200" dirty="0"/>
              <a:t>Step 1: AS score</a:t>
            </a:r>
            <a:endParaRPr lang="ja-JP" altLang="en-US" sz="3200" dirty="0"/>
          </a:p>
        </p:txBody>
      </p:sp>
      <p:sp>
        <p:nvSpPr>
          <p:cNvPr id="12" name="スライド番号プレースホルダ 11"/>
          <p:cNvSpPr>
            <a:spLocks noGrp="1"/>
          </p:cNvSpPr>
          <p:nvPr>
            <p:ph type="sldNum" sz="quarter" idx="11"/>
          </p:nvPr>
        </p:nvSpPr>
        <p:spPr>
          <a:xfrm>
            <a:off x="7594600" y="6400800"/>
            <a:ext cx="2311400" cy="457200"/>
          </a:xfrm>
        </p:spPr>
        <p:txBody>
          <a:bodyPr/>
          <a:lstStyle/>
          <a:p>
            <a:fld id="{2B142465-259E-4698-8F11-D52261E8C608}" type="slidenum">
              <a:rPr lang="en-US" altLang="ja-JP" smtClean="0">
                <a:solidFill>
                  <a:srgbClr val="000000"/>
                </a:solidFill>
              </a:rPr>
              <a:pPr/>
              <a:t>5</a:t>
            </a:fld>
            <a:endParaRPr lang="en-US" altLang="ja-JP" dirty="0">
              <a:solidFill>
                <a:srgbClr val="000000"/>
              </a:solidFill>
            </a:endParaRPr>
          </a:p>
        </p:txBody>
      </p:sp>
      <p:sp>
        <p:nvSpPr>
          <p:cNvPr id="7" name="Text Box 8"/>
          <p:cNvSpPr txBox="1">
            <a:spLocks noChangeArrowheads="1"/>
          </p:cNvSpPr>
          <p:nvPr/>
        </p:nvSpPr>
        <p:spPr bwMode="auto">
          <a:xfrm>
            <a:off x="4520952" y="46100"/>
            <a:ext cx="5328592" cy="954107"/>
          </a:xfrm>
          <a:prstGeom prst="rect">
            <a:avLst/>
          </a:prstGeom>
          <a:solidFill>
            <a:srgbClr val="FFFF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9pPr>
          </a:lstStyle>
          <a:p>
            <a:pPr marL="0" lvl="1" indent="0" eaLnBrk="1" hangingPunct="1">
              <a:spcBef>
                <a:spcPts val="0"/>
              </a:spcBef>
              <a:defRPr/>
            </a:pPr>
            <a:r>
              <a:rPr lang="ja-JP" altLang="en-US" sz="1400" dirty="0">
                <a:latin typeface="+mn-ea"/>
              </a:rPr>
              <a:t>①</a:t>
            </a:r>
            <a:r>
              <a:rPr lang="en-US" altLang="ja-JP" sz="1400" dirty="0">
                <a:latin typeface="+mn-ea"/>
              </a:rPr>
              <a:t>the </a:t>
            </a:r>
            <a:r>
              <a:rPr lang="en-US" altLang="ja-JP" sz="1400" b="1" dirty="0">
                <a:latin typeface="+mn-ea"/>
              </a:rPr>
              <a:t>average silhouettes (AS) </a:t>
            </a:r>
            <a:r>
              <a:rPr lang="en-US" altLang="ja-JP" sz="1400" dirty="0">
                <a:latin typeface="+mn-ea"/>
              </a:rPr>
              <a:t>score provides an objective measure of estimating the degree of group separation (Zhao et al.. 2018). It ranges from -1.0 to 1.0, a higher AS value indicating a higher degree of group separation (i.e., a higher percentage of DEGs). </a:t>
            </a:r>
            <a:r>
              <a:rPr lang="ja-JP" altLang="en-US" sz="1400" dirty="0">
                <a:latin typeface="+mn-ea"/>
              </a:rPr>
              <a:t>②</a:t>
            </a:r>
            <a:r>
              <a:rPr lang="en-US" altLang="ja-JP" sz="1400" dirty="0">
                <a:latin typeface="+mn-ea"/>
              </a:rPr>
              <a:t>click.</a:t>
            </a:r>
          </a:p>
        </p:txBody>
      </p:sp>
      <p:grpSp>
        <p:nvGrpSpPr>
          <p:cNvPr id="21" name="グループ化 19">
            <a:extLst>
              <a:ext uri="{FF2B5EF4-FFF2-40B4-BE49-F238E27FC236}">
                <a16:creationId xmlns:a16="http://schemas.microsoft.com/office/drawing/2014/main" id="{E9A3D5F8-779D-4513-8720-E881B5791BF0}"/>
              </a:ext>
            </a:extLst>
          </p:cNvPr>
          <p:cNvGrpSpPr>
            <a:grpSpLocks/>
          </p:cNvGrpSpPr>
          <p:nvPr/>
        </p:nvGrpSpPr>
        <p:grpSpPr bwMode="auto">
          <a:xfrm>
            <a:off x="2360712" y="6012000"/>
            <a:ext cx="433387" cy="647700"/>
            <a:chOff x="9008376" y="4278533"/>
            <a:chExt cx="432048" cy="647700"/>
          </a:xfrm>
        </p:grpSpPr>
        <p:sp>
          <p:nvSpPr>
            <p:cNvPr id="22" name="下矢印 20">
              <a:extLst>
                <a:ext uri="{FF2B5EF4-FFF2-40B4-BE49-F238E27FC236}">
                  <a16:creationId xmlns:a16="http://schemas.microsoft.com/office/drawing/2014/main" id="{F675E5EC-0F5A-4B94-9CAE-C4406D5F41C1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5400000">
              <a:off x="8864257" y="4458714"/>
              <a:ext cx="647700" cy="287338"/>
            </a:xfrm>
            <a:prstGeom prst="downArrow">
              <a:avLst>
                <a:gd name="adj1" fmla="val 50000"/>
                <a:gd name="adj2" fmla="val 66537"/>
              </a:avLst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anchor="ctr"/>
            <a:lstStyle>
              <a:lvl1pPr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lang="ja-JP" altLang="en-US" sz="1800"/>
            </a:p>
          </p:txBody>
        </p:sp>
        <p:sp>
          <p:nvSpPr>
            <p:cNvPr id="23" name="テキスト ボックス 21">
              <a:extLst>
                <a:ext uri="{FF2B5EF4-FFF2-40B4-BE49-F238E27FC236}">
                  <a16:creationId xmlns:a16="http://schemas.microsoft.com/office/drawing/2014/main" id="{130C4241-B403-477A-ACFE-7694A3E7385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9008376" y="4411914"/>
              <a:ext cx="43204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ja-JP" altLang="en-US" sz="1800" dirty="0"/>
                <a:t>①</a:t>
              </a:r>
            </a:p>
          </p:txBody>
        </p:sp>
      </p:grpSp>
      <p:grpSp>
        <p:nvGrpSpPr>
          <p:cNvPr id="29" name="グループ化 19">
            <a:extLst>
              <a:ext uri="{FF2B5EF4-FFF2-40B4-BE49-F238E27FC236}">
                <a16:creationId xmlns:a16="http://schemas.microsoft.com/office/drawing/2014/main" id="{E66EF57D-31F7-48B7-B3FB-5BA154497BC0}"/>
              </a:ext>
            </a:extLst>
          </p:cNvPr>
          <p:cNvGrpSpPr>
            <a:grpSpLocks/>
          </p:cNvGrpSpPr>
          <p:nvPr/>
        </p:nvGrpSpPr>
        <p:grpSpPr bwMode="auto">
          <a:xfrm>
            <a:off x="1512000" y="1674000"/>
            <a:ext cx="433387" cy="647700"/>
            <a:chOff x="9008376" y="4278533"/>
            <a:chExt cx="432048" cy="647700"/>
          </a:xfrm>
        </p:grpSpPr>
        <p:sp>
          <p:nvSpPr>
            <p:cNvPr id="30" name="下矢印 20">
              <a:extLst>
                <a:ext uri="{FF2B5EF4-FFF2-40B4-BE49-F238E27FC236}">
                  <a16:creationId xmlns:a16="http://schemas.microsoft.com/office/drawing/2014/main" id="{C7C715FB-D101-4AB9-85CE-8FADC5F89985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5400000">
              <a:off x="8864257" y="4458714"/>
              <a:ext cx="647700" cy="287338"/>
            </a:xfrm>
            <a:prstGeom prst="downArrow">
              <a:avLst>
                <a:gd name="adj1" fmla="val 50000"/>
                <a:gd name="adj2" fmla="val 66537"/>
              </a:avLst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anchor="ctr"/>
            <a:lstStyle>
              <a:lvl1pPr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lang="ja-JP" altLang="en-US" sz="1800"/>
            </a:p>
          </p:txBody>
        </p:sp>
        <p:sp>
          <p:nvSpPr>
            <p:cNvPr id="31" name="テキスト ボックス 21">
              <a:extLst>
                <a:ext uri="{FF2B5EF4-FFF2-40B4-BE49-F238E27FC236}">
                  <a16:creationId xmlns:a16="http://schemas.microsoft.com/office/drawing/2014/main" id="{2C656437-B4BC-4A4B-9BC6-CD05ECB3217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9008376" y="4411914"/>
              <a:ext cx="43204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ja-JP" altLang="en-US" sz="1800" dirty="0"/>
                <a:t>②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7526040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図 4">
            <a:extLst>
              <a:ext uri="{FF2B5EF4-FFF2-40B4-BE49-F238E27FC236}">
                <a16:creationId xmlns:a16="http://schemas.microsoft.com/office/drawing/2014/main" id="{FDA7F729-E4F7-4EA9-BD42-820CDFFFF9F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000" y="936003"/>
            <a:ext cx="8900160" cy="5661660"/>
          </a:xfrm>
          <a:prstGeom prst="rect">
            <a:avLst/>
          </a:prstGeom>
        </p:spPr>
      </p:pic>
      <p:sp>
        <p:nvSpPr>
          <p:cNvPr id="279554" name="Rectangle 2"/>
          <p:cNvSpPr>
            <a:spLocks noGrp="1" noChangeArrowheads="1"/>
          </p:cNvSpPr>
          <p:nvPr>
            <p:ph type="title"/>
          </p:nvPr>
        </p:nvSpPr>
        <p:spPr>
          <a:xfrm>
            <a:off x="344488" y="188640"/>
            <a:ext cx="5472608" cy="936104"/>
          </a:xfrm>
        </p:spPr>
        <p:txBody>
          <a:bodyPr/>
          <a:lstStyle/>
          <a:p>
            <a:r>
              <a:rPr lang="en-US" altLang="ja-JP" sz="3200" dirty="0"/>
              <a:t>Step 2: TCC Computation</a:t>
            </a:r>
            <a:endParaRPr lang="ja-JP" altLang="en-US" sz="3200" dirty="0"/>
          </a:p>
        </p:txBody>
      </p:sp>
      <p:sp>
        <p:nvSpPr>
          <p:cNvPr id="12" name="スライド番号プレースホルダ 11"/>
          <p:cNvSpPr>
            <a:spLocks noGrp="1"/>
          </p:cNvSpPr>
          <p:nvPr>
            <p:ph type="sldNum" sz="quarter" idx="11"/>
          </p:nvPr>
        </p:nvSpPr>
        <p:spPr>
          <a:xfrm>
            <a:off x="7594600" y="6400800"/>
            <a:ext cx="2311400" cy="457200"/>
          </a:xfrm>
        </p:spPr>
        <p:txBody>
          <a:bodyPr/>
          <a:lstStyle/>
          <a:p>
            <a:fld id="{2B142465-259E-4698-8F11-D52261E8C608}" type="slidenum">
              <a:rPr lang="en-US" altLang="ja-JP" smtClean="0">
                <a:solidFill>
                  <a:srgbClr val="000000"/>
                </a:solidFill>
              </a:rPr>
              <a:pPr/>
              <a:t>6</a:t>
            </a:fld>
            <a:endParaRPr lang="en-US" altLang="ja-JP" dirty="0">
              <a:solidFill>
                <a:srgbClr val="000000"/>
              </a:solidFill>
            </a:endParaRPr>
          </a:p>
        </p:txBody>
      </p:sp>
      <p:sp>
        <p:nvSpPr>
          <p:cNvPr id="7" name="Text Box 8"/>
          <p:cNvSpPr txBox="1">
            <a:spLocks noChangeArrowheads="1"/>
          </p:cNvSpPr>
          <p:nvPr/>
        </p:nvSpPr>
        <p:spPr bwMode="auto">
          <a:xfrm>
            <a:off x="5817096" y="46100"/>
            <a:ext cx="4032448" cy="523220"/>
          </a:xfrm>
          <a:prstGeom prst="rect">
            <a:avLst/>
          </a:prstGeom>
          <a:solidFill>
            <a:srgbClr val="FFFF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9pPr>
          </a:lstStyle>
          <a:p>
            <a:pPr marL="0" lvl="1" indent="0" eaLnBrk="1" hangingPunct="1">
              <a:spcBef>
                <a:spcPts val="0"/>
              </a:spcBef>
              <a:defRPr/>
            </a:pPr>
            <a:r>
              <a:rPr lang="en-US" altLang="ja-JP" sz="1400" dirty="0">
                <a:latin typeface="+mn-ea"/>
              </a:rPr>
              <a:t>By changing the threshold to filter low count genes as </a:t>
            </a:r>
            <a:r>
              <a:rPr lang="ja-JP" altLang="en-US" sz="1400" dirty="0">
                <a:latin typeface="+mn-ea"/>
              </a:rPr>
              <a:t>①</a:t>
            </a:r>
            <a:r>
              <a:rPr lang="en-US" altLang="ja-JP" sz="1400" dirty="0">
                <a:solidFill>
                  <a:srgbClr val="669900"/>
                </a:solidFill>
                <a:latin typeface="+mn-ea"/>
              </a:rPr>
              <a:t>0</a:t>
            </a:r>
            <a:r>
              <a:rPr lang="en-US" altLang="ja-JP" sz="1400" dirty="0">
                <a:latin typeface="+mn-ea"/>
              </a:rPr>
              <a:t>, </a:t>
            </a:r>
            <a:r>
              <a:rPr lang="ja-JP" altLang="en-US" sz="1400" dirty="0">
                <a:latin typeface="+mn-ea"/>
              </a:rPr>
              <a:t>②</a:t>
            </a:r>
            <a:r>
              <a:rPr lang="en-US" altLang="ja-JP" sz="1400" dirty="0">
                <a:solidFill>
                  <a:srgbClr val="669900"/>
                </a:solidFill>
                <a:latin typeface="+mn-ea"/>
              </a:rPr>
              <a:t>22604</a:t>
            </a:r>
            <a:r>
              <a:rPr lang="en-US" altLang="ja-JP" sz="1400" dirty="0">
                <a:latin typeface="+mn-ea"/>
              </a:rPr>
              <a:t> genes will be filtered out. </a:t>
            </a:r>
            <a:r>
              <a:rPr lang="ja-JP" altLang="en-US" sz="1400" dirty="0">
                <a:latin typeface="+mn-ea"/>
              </a:rPr>
              <a:t>③</a:t>
            </a:r>
            <a:r>
              <a:rPr lang="en-US" altLang="ja-JP" sz="1400" dirty="0">
                <a:latin typeface="+mn-ea"/>
              </a:rPr>
              <a:t>click.</a:t>
            </a:r>
          </a:p>
        </p:txBody>
      </p:sp>
      <p:grpSp>
        <p:nvGrpSpPr>
          <p:cNvPr id="15" name="グループ化 25">
            <a:extLst>
              <a:ext uri="{FF2B5EF4-FFF2-40B4-BE49-F238E27FC236}">
                <a16:creationId xmlns:a16="http://schemas.microsoft.com/office/drawing/2014/main" id="{E79E941D-6017-41AF-8820-220984CFAFA7}"/>
              </a:ext>
            </a:extLst>
          </p:cNvPr>
          <p:cNvGrpSpPr>
            <a:grpSpLocks/>
          </p:cNvGrpSpPr>
          <p:nvPr/>
        </p:nvGrpSpPr>
        <p:grpSpPr bwMode="auto">
          <a:xfrm>
            <a:off x="1688400" y="3132000"/>
            <a:ext cx="647700" cy="368300"/>
            <a:chOff x="8265543" y="5967772"/>
            <a:chExt cx="647700" cy="369332"/>
          </a:xfrm>
        </p:grpSpPr>
        <p:sp>
          <p:nvSpPr>
            <p:cNvPr id="16" name="下矢印 26">
              <a:extLst>
                <a:ext uri="{FF2B5EF4-FFF2-40B4-BE49-F238E27FC236}">
                  <a16:creationId xmlns:a16="http://schemas.microsoft.com/office/drawing/2014/main" id="{612254B5-8527-43A9-82F7-739C1E5B257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265543" y="6026400"/>
              <a:ext cx="647700" cy="287338"/>
            </a:xfrm>
            <a:prstGeom prst="downArrow">
              <a:avLst>
                <a:gd name="adj1" fmla="val 50000"/>
                <a:gd name="adj2" fmla="val 66537"/>
              </a:avLst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anchor="ctr"/>
            <a:lstStyle>
              <a:lvl1pPr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lang="ja-JP" altLang="en-US" sz="1800"/>
            </a:p>
          </p:txBody>
        </p:sp>
        <p:sp>
          <p:nvSpPr>
            <p:cNvPr id="17" name="テキスト ボックス 27">
              <a:extLst>
                <a:ext uri="{FF2B5EF4-FFF2-40B4-BE49-F238E27FC236}">
                  <a16:creationId xmlns:a16="http://schemas.microsoft.com/office/drawing/2014/main" id="{D8697A9B-F5B9-4447-85AD-42F6F6E0116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396400" y="5967772"/>
              <a:ext cx="43204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ja-JP" altLang="en-US" sz="1800" dirty="0"/>
                <a:t>①</a:t>
              </a:r>
            </a:p>
          </p:txBody>
        </p:sp>
      </p:grpSp>
      <p:grpSp>
        <p:nvGrpSpPr>
          <p:cNvPr id="18" name="グループ化 13">
            <a:extLst>
              <a:ext uri="{FF2B5EF4-FFF2-40B4-BE49-F238E27FC236}">
                <a16:creationId xmlns:a16="http://schemas.microsoft.com/office/drawing/2014/main" id="{F5A38304-D35C-4BDC-97A9-E1D4C77AB7CA}"/>
              </a:ext>
            </a:extLst>
          </p:cNvPr>
          <p:cNvGrpSpPr>
            <a:grpSpLocks/>
          </p:cNvGrpSpPr>
          <p:nvPr/>
        </p:nvGrpSpPr>
        <p:grpSpPr bwMode="auto">
          <a:xfrm>
            <a:off x="1494000" y="3621600"/>
            <a:ext cx="431800" cy="647700"/>
            <a:chOff x="352800" y="1904029"/>
            <a:chExt cx="432048" cy="647700"/>
          </a:xfrm>
        </p:grpSpPr>
        <p:sp>
          <p:nvSpPr>
            <p:cNvPr id="19" name="下矢印 14">
              <a:extLst>
                <a:ext uri="{FF2B5EF4-FFF2-40B4-BE49-F238E27FC236}">
                  <a16:creationId xmlns:a16="http://schemas.microsoft.com/office/drawing/2014/main" id="{89C1CD4A-D772-4682-9028-6E38E4CA68A4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-5400000">
              <a:off x="253514" y="2084210"/>
              <a:ext cx="647700" cy="287338"/>
            </a:xfrm>
            <a:prstGeom prst="downArrow">
              <a:avLst>
                <a:gd name="adj1" fmla="val 50000"/>
                <a:gd name="adj2" fmla="val 66537"/>
              </a:avLst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anchor="ctr"/>
            <a:lstStyle>
              <a:lvl1pPr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lang="ja-JP" altLang="en-US" sz="1800"/>
            </a:p>
          </p:txBody>
        </p:sp>
        <p:sp>
          <p:nvSpPr>
            <p:cNvPr id="20" name="テキスト ボックス 15">
              <a:extLst>
                <a:ext uri="{FF2B5EF4-FFF2-40B4-BE49-F238E27FC236}">
                  <a16:creationId xmlns:a16="http://schemas.microsoft.com/office/drawing/2014/main" id="{83F237C0-847D-4676-A1E4-073A1DF1E37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52800" y="2037410"/>
              <a:ext cx="43204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ja-JP" altLang="en-US" sz="1800"/>
                <a:t>②</a:t>
              </a:r>
            </a:p>
          </p:txBody>
        </p:sp>
      </p:grpSp>
      <p:grpSp>
        <p:nvGrpSpPr>
          <p:cNvPr id="24" name="グループ化 19">
            <a:extLst>
              <a:ext uri="{FF2B5EF4-FFF2-40B4-BE49-F238E27FC236}">
                <a16:creationId xmlns:a16="http://schemas.microsoft.com/office/drawing/2014/main" id="{51C44B26-0DB8-433D-9FAB-1990841A9280}"/>
              </a:ext>
            </a:extLst>
          </p:cNvPr>
          <p:cNvGrpSpPr>
            <a:grpSpLocks/>
          </p:cNvGrpSpPr>
          <p:nvPr/>
        </p:nvGrpSpPr>
        <p:grpSpPr bwMode="auto">
          <a:xfrm>
            <a:off x="3224808" y="5949652"/>
            <a:ext cx="433387" cy="647700"/>
            <a:chOff x="9008376" y="4278533"/>
            <a:chExt cx="432048" cy="647700"/>
          </a:xfrm>
        </p:grpSpPr>
        <p:sp>
          <p:nvSpPr>
            <p:cNvPr id="25" name="下矢印 20">
              <a:extLst>
                <a:ext uri="{FF2B5EF4-FFF2-40B4-BE49-F238E27FC236}">
                  <a16:creationId xmlns:a16="http://schemas.microsoft.com/office/drawing/2014/main" id="{B3DDFF30-6D3E-4B60-8A4C-1F2EA8E4E9E0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5400000">
              <a:off x="8864257" y="4458714"/>
              <a:ext cx="647700" cy="287338"/>
            </a:xfrm>
            <a:prstGeom prst="downArrow">
              <a:avLst>
                <a:gd name="adj1" fmla="val 50000"/>
                <a:gd name="adj2" fmla="val 66537"/>
              </a:avLst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anchor="ctr"/>
            <a:lstStyle>
              <a:lvl1pPr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lang="ja-JP" altLang="en-US" sz="1800"/>
            </a:p>
          </p:txBody>
        </p:sp>
        <p:sp>
          <p:nvSpPr>
            <p:cNvPr id="26" name="テキスト ボックス 21">
              <a:extLst>
                <a:ext uri="{FF2B5EF4-FFF2-40B4-BE49-F238E27FC236}">
                  <a16:creationId xmlns:a16="http://schemas.microsoft.com/office/drawing/2014/main" id="{190CB859-68F7-4836-8126-45C87B799F6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9008376" y="4411914"/>
              <a:ext cx="43204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ja-JP" altLang="en-US" sz="1800" dirty="0"/>
                <a:t>③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40052055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図 1">
            <a:extLst>
              <a:ext uri="{FF2B5EF4-FFF2-40B4-BE49-F238E27FC236}">
                <a16:creationId xmlns:a16="http://schemas.microsoft.com/office/drawing/2014/main" id="{674E176E-798B-4C03-A709-9033F30660A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000" y="936003"/>
            <a:ext cx="8900160" cy="5661660"/>
          </a:xfrm>
          <a:prstGeom prst="rect">
            <a:avLst/>
          </a:prstGeom>
        </p:spPr>
      </p:pic>
      <p:sp>
        <p:nvSpPr>
          <p:cNvPr id="279554" name="Rectangle 2"/>
          <p:cNvSpPr>
            <a:spLocks noGrp="1" noChangeArrowheads="1"/>
          </p:cNvSpPr>
          <p:nvPr>
            <p:ph type="title"/>
          </p:nvPr>
        </p:nvSpPr>
        <p:spPr>
          <a:xfrm>
            <a:off x="344488" y="188640"/>
            <a:ext cx="5472608" cy="936104"/>
          </a:xfrm>
        </p:spPr>
        <p:txBody>
          <a:bodyPr/>
          <a:lstStyle/>
          <a:p>
            <a:r>
              <a:rPr lang="en-US" altLang="ja-JP" sz="3200" dirty="0"/>
              <a:t>Step 2: Done</a:t>
            </a:r>
            <a:endParaRPr lang="ja-JP" altLang="en-US" sz="3200" dirty="0"/>
          </a:p>
        </p:txBody>
      </p:sp>
      <p:sp>
        <p:nvSpPr>
          <p:cNvPr id="12" name="スライド番号プレースホルダ 11"/>
          <p:cNvSpPr>
            <a:spLocks noGrp="1"/>
          </p:cNvSpPr>
          <p:nvPr>
            <p:ph type="sldNum" sz="quarter" idx="11"/>
          </p:nvPr>
        </p:nvSpPr>
        <p:spPr>
          <a:xfrm>
            <a:off x="7594600" y="6400800"/>
            <a:ext cx="2311400" cy="457200"/>
          </a:xfrm>
        </p:spPr>
        <p:txBody>
          <a:bodyPr/>
          <a:lstStyle/>
          <a:p>
            <a:fld id="{2B142465-259E-4698-8F11-D52261E8C608}" type="slidenum">
              <a:rPr lang="en-US" altLang="ja-JP" smtClean="0">
                <a:solidFill>
                  <a:srgbClr val="000000"/>
                </a:solidFill>
              </a:rPr>
              <a:pPr/>
              <a:t>7</a:t>
            </a:fld>
            <a:endParaRPr lang="en-US" altLang="ja-JP" dirty="0">
              <a:solidFill>
                <a:srgbClr val="000000"/>
              </a:solidFill>
            </a:endParaRPr>
          </a:p>
        </p:txBody>
      </p:sp>
      <p:sp>
        <p:nvSpPr>
          <p:cNvPr id="7" name="Text Box 8"/>
          <p:cNvSpPr txBox="1">
            <a:spLocks noChangeArrowheads="1"/>
          </p:cNvSpPr>
          <p:nvPr/>
        </p:nvSpPr>
        <p:spPr bwMode="auto">
          <a:xfrm>
            <a:off x="4736976" y="46100"/>
            <a:ext cx="5112568" cy="307777"/>
          </a:xfrm>
          <a:prstGeom prst="rect">
            <a:avLst/>
          </a:prstGeom>
          <a:solidFill>
            <a:srgbClr val="FFFF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9pPr>
          </a:lstStyle>
          <a:p>
            <a:pPr marL="0" lvl="1" indent="0" eaLnBrk="1" hangingPunct="1">
              <a:spcBef>
                <a:spcPts val="0"/>
              </a:spcBef>
              <a:defRPr/>
            </a:pPr>
            <a:r>
              <a:rPr lang="en-US" altLang="ja-JP" sz="1400" dirty="0">
                <a:latin typeface="+mn-ea"/>
              </a:rPr>
              <a:t>TCC Computation (Step 2) was done. </a:t>
            </a:r>
            <a:r>
              <a:rPr lang="ja-JP" altLang="en-US" sz="1400" dirty="0">
                <a:latin typeface="+mn-ea"/>
              </a:rPr>
              <a:t>①</a:t>
            </a:r>
            <a:r>
              <a:rPr lang="en-US" altLang="ja-JP" sz="1400" dirty="0">
                <a:latin typeface="+mn-ea"/>
              </a:rPr>
              <a:t>click “MA Plot (Step 3)”.</a:t>
            </a:r>
          </a:p>
        </p:txBody>
      </p:sp>
      <p:grpSp>
        <p:nvGrpSpPr>
          <p:cNvPr id="21" name="グループ化 19">
            <a:extLst>
              <a:ext uri="{FF2B5EF4-FFF2-40B4-BE49-F238E27FC236}">
                <a16:creationId xmlns:a16="http://schemas.microsoft.com/office/drawing/2014/main" id="{684A6C79-22FC-4034-AA2D-612EF78A4CD5}"/>
              </a:ext>
            </a:extLst>
          </p:cNvPr>
          <p:cNvGrpSpPr>
            <a:grpSpLocks/>
          </p:cNvGrpSpPr>
          <p:nvPr/>
        </p:nvGrpSpPr>
        <p:grpSpPr bwMode="auto">
          <a:xfrm>
            <a:off x="1512000" y="2574000"/>
            <a:ext cx="433387" cy="647700"/>
            <a:chOff x="9008376" y="4278533"/>
            <a:chExt cx="432048" cy="647700"/>
          </a:xfrm>
        </p:grpSpPr>
        <p:sp>
          <p:nvSpPr>
            <p:cNvPr id="22" name="下矢印 20">
              <a:extLst>
                <a:ext uri="{FF2B5EF4-FFF2-40B4-BE49-F238E27FC236}">
                  <a16:creationId xmlns:a16="http://schemas.microsoft.com/office/drawing/2014/main" id="{EF4BAB8C-8DD9-49CB-80A1-5F45D8FB06FF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5400000">
              <a:off x="8864257" y="4458714"/>
              <a:ext cx="647700" cy="287338"/>
            </a:xfrm>
            <a:prstGeom prst="downArrow">
              <a:avLst>
                <a:gd name="adj1" fmla="val 50000"/>
                <a:gd name="adj2" fmla="val 66537"/>
              </a:avLst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anchor="ctr"/>
            <a:lstStyle>
              <a:lvl1pPr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lang="ja-JP" altLang="en-US" sz="1800"/>
            </a:p>
          </p:txBody>
        </p:sp>
        <p:sp>
          <p:nvSpPr>
            <p:cNvPr id="23" name="テキスト ボックス 21">
              <a:extLst>
                <a:ext uri="{FF2B5EF4-FFF2-40B4-BE49-F238E27FC236}">
                  <a16:creationId xmlns:a16="http://schemas.microsoft.com/office/drawing/2014/main" id="{A70A2BD3-23A1-408F-AB14-7AE6D17A027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9008376" y="4411914"/>
              <a:ext cx="43204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ja-JP" altLang="en-US" sz="1800" dirty="0"/>
                <a:t>①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82936698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図 2">
            <a:extLst>
              <a:ext uri="{FF2B5EF4-FFF2-40B4-BE49-F238E27FC236}">
                <a16:creationId xmlns:a16="http://schemas.microsoft.com/office/drawing/2014/main" id="{903CA860-DB5A-480C-A8B4-D7243ED6700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000" y="936003"/>
            <a:ext cx="8900160" cy="5661660"/>
          </a:xfrm>
          <a:prstGeom prst="rect">
            <a:avLst/>
          </a:prstGeom>
        </p:spPr>
      </p:pic>
      <p:sp>
        <p:nvSpPr>
          <p:cNvPr id="279554" name="Rectangle 2"/>
          <p:cNvSpPr>
            <a:spLocks noGrp="1" noChangeArrowheads="1"/>
          </p:cNvSpPr>
          <p:nvPr>
            <p:ph type="title"/>
          </p:nvPr>
        </p:nvSpPr>
        <p:spPr>
          <a:xfrm>
            <a:off x="344488" y="188640"/>
            <a:ext cx="5472608" cy="936104"/>
          </a:xfrm>
        </p:spPr>
        <p:txBody>
          <a:bodyPr/>
          <a:lstStyle/>
          <a:p>
            <a:r>
              <a:rPr lang="en-US" altLang="ja-JP" sz="3200" dirty="0"/>
              <a:t>Step 3: MA Plot</a:t>
            </a:r>
            <a:endParaRPr lang="ja-JP" altLang="en-US" sz="3200" dirty="0"/>
          </a:p>
        </p:txBody>
      </p:sp>
      <p:sp>
        <p:nvSpPr>
          <p:cNvPr id="12" name="スライド番号プレースホルダ 11"/>
          <p:cNvSpPr>
            <a:spLocks noGrp="1"/>
          </p:cNvSpPr>
          <p:nvPr>
            <p:ph type="sldNum" sz="quarter" idx="11"/>
          </p:nvPr>
        </p:nvSpPr>
        <p:spPr>
          <a:xfrm>
            <a:off x="7594600" y="6400800"/>
            <a:ext cx="2311400" cy="457200"/>
          </a:xfrm>
        </p:spPr>
        <p:txBody>
          <a:bodyPr/>
          <a:lstStyle/>
          <a:p>
            <a:fld id="{2B142465-259E-4698-8F11-D52261E8C608}" type="slidenum">
              <a:rPr lang="en-US" altLang="ja-JP" smtClean="0">
                <a:solidFill>
                  <a:srgbClr val="000000"/>
                </a:solidFill>
              </a:rPr>
              <a:pPr/>
              <a:t>8</a:t>
            </a:fld>
            <a:endParaRPr lang="en-US" altLang="ja-JP" dirty="0">
              <a:solidFill>
                <a:srgbClr val="000000"/>
              </a:solidFill>
            </a:endParaRPr>
          </a:p>
        </p:txBody>
      </p:sp>
      <p:sp>
        <p:nvSpPr>
          <p:cNvPr id="7" name="Text Box 8"/>
          <p:cNvSpPr txBox="1">
            <a:spLocks noChangeArrowheads="1"/>
          </p:cNvSpPr>
          <p:nvPr/>
        </p:nvSpPr>
        <p:spPr bwMode="auto">
          <a:xfrm>
            <a:off x="4953000" y="46100"/>
            <a:ext cx="4896544" cy="523220"/>
          </a:xfrm>
          <a:prstGeom prst="rect">
            <a:avLst/>
          </a:prstGeom>
          <a:solidFill>
            <a:srgbClr val="FFFF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9pPr>
          </a:lstStyle>
          <a:p>
            <a:pPr marL="0" lvl="1" indent="0" eaLnBrk="1" hangingPunct="1">
              <a:spcBef>
                <a:spcPts val="0"/>
              </a:spcBef>
              <a:defRPr/>
            </a:pPr>
            <a:r>
              <a:rPr lang="en-US" altLang="ja-JP" sz="1400" dirty="0">
                <a:latin typeface="+mn-ea"/>
              </a:rPr>
              <a:t>By the default threshold (</a:t>
            </a:r>
            <a:r>
              <a:rPr lang="ja-JP" altLang="en-US" sz="1400" dirty="0">
                <a:latin typeface="+mn-ea"/>
              </a:rPr>
              <a:t>①</a:t>
            </a:r>
            <a:r>
              <a:rPr lang="en-US" altLang="ja-JP" sz="1400" dirty="0">
                <a:latin typeface="+mn-ea"/>
              </a:rPr>
              <a:t>10% FDR), </a:t>
            </a:r>
            <a:r>
              <a:rPr lang="ja-JP" altLang="en-US" sz="1400" dirty="0">
                <a:latin typeface="+mn-ea"/>
              </a:rPr>
              <a:t>②</a:t>
            </a:r>
            <a:r>
              <a:rPr lang="en-US" altLang="ja-JP" sz="1400" dirty="0">
                <a:latin typeface="+mn-ea"/>
              </a:rPr>
              <a:t>1530 genes were detected as DEGs. For generating the M-A plot, </a:t>
            </a:r>
            <a:r>
              <a:rPr lang="ja-JP" altLang="en-US" sz="1400" dirty="0">
                <a:latin typeface="+mn-ea"/>
              </a:rPr>
              <a:t>③</a:t>
            </a:r>
            <a:r>
              <a:rPr lang="en-US" altLang="ja-JP" sz="1400" dirty="0">
                <a:latin typeface="+mn-ea"/>
              </a:rPr>
              <a:t>click here.</a:t>
            </a:r>
          </a:p>
        </p:txBody>
      </p:sp>
      <p:grpSp>
        <p:nvGrpSpPr>
          <p:cNvPr id="10" name="グループ化 10">
            <a:extLst>
              <a:ext uri="{FF2B5EF4-FFF2-40B4-BE49-F238E27FC236}">
                <a16:creationId xmlns:a16="http://schemas.microsoft.com/office/drawing/2014/main" id="{9865D695-DDC9-461E-9173-3BBECAFE146B}"/>
              </a:ext>
            </a:extLst>
          </p:cNvPr>
          <p:cNvGrpSpPr>
            <a:grpSpLocks/>
          </p:cNvGrpSpPr>
          <p:nvPr/>
        </p:nvGrpSpPr>
        <p:grpSpPr bwMode="auto">
          <a:xfrm>
            <a:off x="1496616" y="3243600"/>
            <a:ext cx="431800" cy="647700"/>
            <a:chOff x="352800" y="1453919"/>
            <a:chExt cx="432048" cy="647700"/>
          </a:xfrm>
        </p:grpSpPr>
        <p:sp>
          <p:nvSpPr>
            <p:cNvPr id="11" name="下矢印 11">
              <a:extLst>
                <a:ext uri="{FF2B5EF4-FFF2-40B4-BE49-F238E27FC236}">
                  <a16:creationId xmlns:a16="http://schemas.microsoft.com/office/drawing/2014/main" id="{3A647A9D-AF92-4870-97BB-E13F7E96FA99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-5400000">
              <a:off x="252000" y="1634100"/>
              <a:ext cx="647700" cy="287338"/>
            </a:xfrm>
            <a:prstGeom prst="downArrow">
              <a:avLst>
                <a:gd name="adj1" fmla="val 50000"/>
                <a:gd name="adj2" fmla="val 66537"/>
              </a:avLst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anchor="ctr"/>
            <a:lstStyle>
              <a:lvl1pPr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lang="ja-JP" altLang="en-US" sz="1800"/>
            </a:p>
          </p:txBody>
        </p:sp>
        <p:sp>
          <p:nvSpPr>
            <p:cNvPr id="13" name="テキスト ボックス 12">
              <a:extLst>
                <a:ext uri="{FF2B5EF4-FFF2-40B4-BE49-F238E27FC236}">
                  <a16:creationId xmlns:a16="http://schemas.microsoft.com/office/drawing/2014/main" id="{CC2A64EF-D2FF-4FA5-AA10-74B6C6A9DAD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52800" y="1587300"/>
              <a:ext cx="43204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ja-JP" altLang="en-US" sz="1800" dirty="0"/>
                <a:t>②</a:t>
              </a:r>
            </a:p>
          </p:txBody>
        </p:sp>
      </p:grpSp>
      <p:grpSp>
        <p:nvGrpSpPr>
          <p:cNvPr id="14" name="グループ化 25">
            <a:extLst>
              <a:ext uri="{FF2B5EF4-FFF2-40B4-BE49-F238E27FC236}">
                <a16:creationId xmlns:a16="http://schemas.microsoft.com/office/drawing/2014/main" id="{22AA8AC2-A7FB-4E56-AD46-2D0DB9F8C525}"/>
              </a:ext>
            </a:extLst>
          </p:cNvPr>
          <p:cNvGrpSpPr>
            <a:grpSpLocks/>
          </p:cNvGrpSpPr>
          <p:nvPr/>
        </p:nvGrpSpPr>
        <p:grpSpPr bwMode="auto">
          <a:xfrm>
            <a:off x="1760400" y="2340000"/>
            <a:ext cx="647700" cy="368300"/>
            <a:chOff x="8265543" y="5967772"/>
            <a:chExt cx="647700" cy="369332"/>
          </a:xfrm>
        </p:grpSpPr>
        <p:sp>
          <p:nvSpPr>
            <p:cNvPr id="15" name="下矢印 26">
              <a:extLst>
                <a:ext uri="{FF2B5EF4-FFF2-40B4-BE49-F238E27FC236}">
                  <a16:creationId xmlns:a16="http://schemas.microsoft.com/office/drawing/2014/main" id="{56604C3F-7F05-4994-8F0E-B15D05DD2EB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265543" y="6026400"/>
              <a:ext cx="647700" cy="287338"/>
            </a:xfrm>
            <a:prstGeom prst="downArrow">
              <a:avLst>
                <a:gd name="adj1" fmla="val 50000"/>
                <a:gd name="adj2" fmla="val 66537"/>
              </a:avLst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anchor="ctr"/>
            <a:lstStyle>
              <a:lvl1pPr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lang="ja-JP" altLang="en-US" sz="1800"/>
            </a:p>
          </p:txBody>
        </p:sp>
        <p:sp>
          <p:nvSpPr>
            <p:cNvPr id="16" name="テキスト ボックス 27">
              <a:extLst>
                <a:ext uri="{FF2B5EF4-FFF2-40B4-BE49-F238E27FC236}">
                  <a16:creationId xmlns:a16="http://schemas.microsoft.com/office/drawing/2014/main" id="{DFAEAFF6-CD92-4E47-91B6-3D795E2C35E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396400" y="5967772"/>
              <a:ext cx="43204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ja-JP" altLang="en-US" sz="1800" dirty="0"/>
                <a:t>①</a:t>
              </a:r>
            </a:p>
          </p:txBody>
        </p:sp>
      </p:grpSp>
      <p:grpSp>
        <p:nvGrpSpPr>
          <p:cNvPr id="17" name="グループ化 19">
            <a:extLst>
              <a:ext uri="{FF2B5EF4-FFF2-40B4-BE49-F238E27FC236}">
                <a16:creationId xmlns:a16="http://schemas.microsoft.com/office/drawing/2014/main" id="{60A5FB24-EC1A-451F-9994-D37685DF0DF1}"/>
              </a:ext>
            </a:extLst>
          </p:cNvPr>
          <p:cNvGrpSpPr>
            <a:grpSpLocks/>
          </p:cNvGrpSpPr>
          <p:nvPr/>
        </p:nvGrpSpPr>
        <p:grpSpPr bwMode="auto">
          <a:xfrm>
            <a:off x="3224808" y="3772800"/>
            <a:ext cx="433387" cy="647700"/>
            <a:chOff x="9008376" y="4278533"/>
            <a:chExt cx="432048" cy="647700"/>
          </a:xfrm>
        </p:grpSpPr>
        <p:sp>
          <p:nvSpPr>
            <p:cNvPr id="18" name="下矢印 20">
              <a:extLst>
                <a:ext uri="{FF2B5EF4-FFF2-40B4-BE49-F238E27FC236}">
                  <a16:creationId xmlns:a16="http://schemas.microsoft.com/office/drawing/2014/main" id="{3DF0B325-3E4B-423F-89E6-D5FABD213F1D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5400000">
              <a:off x="8864257" y="4458714"/>
              <a:ext cx="647700" cy="287338"/>
            </a:xfrm>
            <a:prstGeom prst="downArrow">
              <a:avLst>
                <a:gd name="adj1" fmla="val 50000"/>
                <a:gd name="adj2" fmla="val 66537"/>
              </a:avLst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anchor="ctr"/>
            <a:lstStyle>
              <a:lvl1pPr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lang="ja-JP" altLang="en-US" sz="1800"/>
            </a:p>
          </p:txBody>
        </p:sp>
        <p:sp>
          <p:nvSpPr>
            <p:cNvPr id="19" name="テキスト ボックス 21">
              <a:extLst>
                <a:ext uri="{FF2B5EF4-FFF2-40B4-BE49-F238E27FC236}">
                  <a16:creationId xmlns:a16="http://schemas.microsoft.com/office/drawing/2014/main" id="{671287C6-81E8-4CCA-A9AB-387FD125DB3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9008376" y="4411914"/>
              <a:ext cx="43204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ja-JP" altLang="en-US" sz="1800" dirty="0"/>
                <a:t>③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71100549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図 1">
            <a:extLst>
              <a:ext uri="{FF2B5EF4-FFF2-40B4-BE49-F238E27FC236}">
                <a16:creationId xmlns:a16="http://schemas.microsoft.com/office/drawing/2014/main" id="{13EB3D80-FB03-449A-9ACF-330CDB65339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000" y="936003"/>
            <a:ext cx="8900160" cy="5661660"/>
          </a:xfrm>
          <a:prstGeom prst="rect">
            <a:avLst/>
          </a:prstGeom>
        </p:spPr>
      </p:pic>
      <p:sp>
        <p:nvSpPr>
          <p:cNvPr id="279554" name="Rectangle 2"/>
          <p:cNvSpPr>
            <a:spLocks noGrp="1" noChangeArrowheads="1"/>
          </p:cNvSpPr>
          <p:nvPr>
            <p:ph type="title"/>
          </p:nvPr>
        </p:nvSpPr>
        <p:spPr>
          <a:xfrm>
            <a:off x="344488" y="188640"/>
            <a:ext cx="5472608" cy="936104"/>
          </a:xfrm>
        </p:spPr>
        <p:txBody>
          <a:bodyPr/>
          <a:lstStyle/>
          <a:p>
            <a:r>
              <a:rPr lang="en-US" altLang="ja-JP" sz="3200" dirty="0"/>
              <a:t>Step 3: MA Plot</a:t>
            </a:r>
            <a:endParaRPr lang="ja-JP" altLang="en-US" sz="3200" dirty="0"/>
          </a:p>
        </p:txBody>
      </p:sp>
      <p:sp>
        <p:nvSpPr>
          <p:cNvPr id="12" name="スライド番号プレースホルダ 11"/>
          <p:cNvSpPr>
            <a:spLocks noGrp="1"/>
          </p:cNvSpPr>
          <p:nvPr>
            <p:ph type="sldNum" sz="quarter" idx="11"/>
          </p:nvPr>
        </p:nvSpPr>
        <p:spPr>
          <a:xfrm>
            <a:off x="7594600" y="6400800"/>
            <a:ext cx="2311400" cy="457200"/>
          </a:xfrm>
        </p:spPr>
        <p:txBody>
          <a:bodyPr/>
          <a:lstStyle/>
          <a:p>
            <a:fld id="{2B142465-259E-4698-8F11-D52261E8C608}" type="slidenum">
              <a:rPr lang="en-US" altLang="ja-JP" smtClean="0">
                <a:solidFill>
                  <a:srgbClr val="000000"/>
                </a:solidFill>
              </a:rPr>
              <a:pPr/>
              <a:t>9</a:t>
            </a:fld>
            <a:endParaRPr lang="en-US" altLang="ja-JP" dirty="0">
              <a:solidFill>
                <a:srgbClr val="000000"/>
              </a:solidFill>
            </a:endParaRPr>
          </a:p>
        </p:txBody>
      </p:sp>
      <p:sp>
        <p:nvSpPr>
          <p:cNvPr id="7" name="Text Box 8"/>
          <p:cNvSpPr txBox="1">
            <a:spLocks noChangeArrowheads="1"/>
          </p:cNvSpPr>
          <p:nvPr/>
        </p:nvSpPr>
        <p:spPr bwMode="auto">
          <a:xfrm>
            <a:off x="7401272" y="46100"/>
            <a:ext cx="2448272" cy="307777"/>
          </a:xfrm>
          <a:prstGeom prst="rect">
            <a:avLst/>
          </a:prstGeom>
          <a:solidFill>
            <a:srgbClr val="FFFF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9pPr>
          </a:lstStyle>
          <a:p>
            <a:pPr marL="0" lvl="1" indent="0" eaLnBrk="1" hangingPunct="1">
              <a:spcBef>
                <a:spcPts val="0"/>
              </a:spcBef>
              <a:defRPr/>
            </a:pPr>
            <a:r>
              <a:rPr lang="en-US" altLang="ja-JP" sz="1400" dirty="0">
                <a:latin typeface="+mn-ea"/>
              </a:rPr>
              <a:t>The M-A plot was generated.</a:t>
            </a:r>
          </a:p>
        </p:txBody>
      </p:sp>
    </p:spTree>
    <p:extLst>
      <p:ext uri="{BB962C8B-B14F-4D97-AF65-F5344CB8AC3E}">
        <p14:creationId xmlns:p14="http://schemas.microsoft.com/office/powerpoint/2010/main" val="2929268736"/>
      </p:ext>
    </p:extLst>
  </p:cSld>
  <p:clrMapOvr>
    <a:masterClrMapping/>
  </p:clrMapOvr>
</p:sld>
</file>

<file path=ppt/theme/theme1.xml><?xml version="1.0" encoding="utf-8"?>
<a:theme xmlns:a="http://schemas.openxmlformats.org/drawingml/2006/main" name="Pixel">
  <a:themeElements>
    <a:clrScheme name="Pixel 12">
      <a:dk1>
        <a:srgbClr val="000000"/>
      </a:dk1>
      <a:lt1>
        <a:srgbClr val="FFFFFF"/>
      </a:lt1>
      <a:dk2>
        <a:srgbClr val="000000"/>
      </a:dk2>
      <a:lt2>
        <a:srgbClr val="00007D"/>
      </a:lt2>
      <a:accent1>
        <a:srgbClr val="9999FF"/>
      </a:accent1>
      <a:accent2>
        <a:srgbClr val="9999CC"/>
      </a:accent2>
      <a:accent3>
        <a:srgbClr val="FFFFFF"/>
      </a:accent3>
      <a:accent4>
        <a:srgbClr val="000000"/>
      </a:accent4>
      <a:accent5>
        <a:srgbClr val="CACAFF"/>
      </a:accent5>
      <a:accent6>
        <a:srgbClr val="8A8AB9"/>
      </a:accent6>
      <a:hlink>
        <a:srgbClr val="666699"/>
      </a:hlink>
      <a:folHlink>
        <a:srgbClr val="CCCCE6"/>
      </a:folHlink>
    </a:clrScheme>
    <a:fontScheme name="Pixel">
      <a:majorFont>
        <a:latin typeface="Arial"/>
        <a:ea typeface="ＭＳ Ｐゴシック"/>
        <a:cs typeface=""/>
      </a:majorFont>
      <a:minorFont>
        <a:latin typeface="Arial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1"/>
        </a:solidFill>
        <a:ln>
          <a:solidFill>
            <a:schemeClr val="bg1"/>
          </a:solidFill>
        </a:ln>
      </a:spPr>
      <a:bodyPr rtlCol="0" anchor="ctr"/>
      <a:lstStyle>
        <a:defPPr algn="ctr">
          <a:defRPr kumimoji="1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9050">
          <a:solidFill>
            <a:srgbClr val="FF0000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>
    <a:extraClrScheme>
      <a:clrScheme name="Pixel 1">
        <a:dk1>
          <a:srgbClr val="0066FF"/>
        </a:dk1>
        <a:lt1>
          <a:srgbClr val="FFFFFF"/>
        </a:lt1>
        <a:dk2>
          <a:srgbClr val="000066"/>
        </a:dk2>
        <a:lt2>
          <a:srgbClr val="FFFFFF"/>
        </a:lt2>
        <a:accent1>
          <a:srgbClr val="6699FF"/>
        </a:accent1>
        <a:accent2>
          <a:srgbClr val="3333FF"/>
        </a:accent2>
        <a:accent3>
          <a:srgbClr val="AAAAB8"/>
        </a:accent3>
        <a:accent4>
          <a:srgbClr val="DADADA"/>
        </a:accent4>
        <a:accent5>
          <a:srgbClr val="B8CAFF"/>
        </a:accent5>
        <a:accent6>
          <a:srgbClr val="2D2DE7"/>
        </a:accent6>
        <a:hlink>
          <a:srgbClr val="FFCC00"/>
        </a:hlink>
        <a:folHlink>
          <a:srgbClr val="0000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2">
        <a:dk1>
          <a:srgbClr val="009999"/>
        </a:dk1>
        <a:lt1>
          <a:srgbClr val="FFFFFF"/>
        </a:lt1>
        <a:dk2>
          <a:srgbClr val="334B49"/>
        </a:dk2>
        <a:lt2>
          <a:srgbClr val="FFFFFF"/>
        </a:lt2>
        <a:accent1>
          <a:srgbClr val="33CCCC"/>
        </a:accent1>
        <a:accent2>
          <a:srgbClr val="008080"/>
        </a:accent2>
        <a:accent3>
          <a:srgbClr val="ADB1B1"/>
        </a:accent3>
        <a:accent4>
          <a:srgbClr val="DADADA"/>
        </a:accent4>
        <a:accent5>
          <a:srgbClr val="ADE2E2"/>
        </a:accent5>
        <a:accent6>
          <a:srgbClr val="007373"/>
        </a:accent6>
        <a:hlink>
          <a:srgbClr val="FFCC00"/>
        </a:hlink>
        <a:folHlink>
          <a:srgbClr val="0066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3">
        <a:dk1>
          <a:srgbClr val="006699"/>
        </a:dk1>
        <a:lt1>
          <a:srgbClr val="FFFFFF"/>
        </a:lt1>
        <a:dk2>
          <a:srgbClr val="333399"/>
        </a:dk2>
        <a:lt2>
          <a:srgbClr val="FFFFFF"/>
        </a:lt2>
        <a:accent1>
          <a:srgbClr val="0099CC"/>
        </a:accent1>
        <a:accent2>
          <a:srgbClr val="0386AF"/>
        </a:accent2>
        <a:accent3>
          <a:srgbClr val="ADADCA"/>
        </a:accent3>
        <a:accent4>
          <a:srgbClr val="DADADA"/>
        </a:accent4>
        <a:accent5>
          <a:srgbClr val="AACAE2"/>
        </a:accent5>
        <a:accent6>
          <a:srgbClr val="02799E"/>
        </a:accent6>
        <a:hlink>
          <a:srgbClr val="FFCC00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4">
        <a:dk1>
          <a:srgbClr val="008080"/>
        </a:dk1>
        <a:lt1>
          <a:srgbClr val="FFFFFF"/>
        </a:lt1>
        <a:dk2>
          <a:srgbClr val="2F978D"/>
        </a:dk2>
        <a:lt2>
          <a:srgbClr val="FFFFFF"/>
        </a:lt2>
        <a:accent1>
          <a:srgbClr val="0099FF"/>
        </a:accent1>
        <a:accent2>
          <a:srgbClr val="009999"/>
        </a:accent2>
        <a:accent3>
          <a:srgbClr val="ADC9C5"/>
        </a:accent3>
        <a:accent4>
          <a:srgbClr val="DADADA"/>
        </a:accent4>
        <a:accent5>
          <a:srgbClr val="AACAFF"/>
        </a:accent5>
        <a:accent6>
          <a:srgbClr val="008A8A"/>
        </a:accent6>
        <a:hlink>
          <a:srgbClr val="FFFFCC"/>
        </a:hlink>
        <a:folHlink>
          <a:srgbClr val="70CAC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5">
        <a:dk1>
          <a:srgbClr val="822504"/>
        </a:dk1>
        <a:lt1>
          <a:srgbClr val="FFFFFF"/>
        </a:lt1>
        <a:dk2>
          <a:srgbClr val="330000"/>
        </a:dk2>
        <a:lt2>
          <a:srgbClr val="FFFFFF"/>
        </a:lt2>
        <a:accent1>
          <a:srgbClr val="FF9900"/>
        </a:accent1>
        <a:accent2>
          <a:srgbClr val="9E2A06"/>
        </a:accent2>
        <a:accent3>
          <a:srgbClr val="ADAAAA"/>
        </a:accent3>
        <a:accent4>
          <a:srgbClr val="DADADA"/>
        </a:accent4>
        <a:accent5>
          <a:srgbClr val="FFCAAA"/>
        </a:accent5>
        <a:accent6>
          <a:srgbClr val="8F2505"/>
        </a:accent6>
        <a:hlink>
          <a:srgbClr val="FF3300"/>
        </a:hlink>
        <a:folHlink>
          <a:srgbClr val="7C070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6">
        <a:dk1>
          <a:srgbClr val="336600"/>
        </a:dk1>
        <a:lt1>
          <a:srgbClr val="FFFFFF"/>
        </a:lt1>
        <a:dk2>
          <a:srgbClr val="4A7911"/>
        </a:dk2>
        <a:lt2>
          <a:srgbClr val="FFFFFF"/>
        </a:lt2>
        <a:accent1>
          <a:srgbClr val="666633"/>
        </a:accent1>
        <a:accent2>
          <a:srgbClr val="669900"/>
        </a:accent2>
        <a:accent3>
          <a:srgbClr val="B1BEAA"/>
        </a:accent3>
        <a:accent4>
          <a:srgbClr val="DADADA"/>
        </a:accent4>
        <a:accent5>
          <a:srgbClr val="B8B8AD"/>
        </a:accent5>
        <a:accent6>
          <a:srgbClr val="5C8A00"/>
        </a:accent6>
        <a:hlink>
          <a:srgbClr val="FFCC00"/>
        </a:hlink>
        <a:folHlink>
          <a:srgbClr val="99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7">
        <a:dk1>
          <a:srgbClr val="000000"/>
        </a:dk1>
        <a:lt1>
          <a:srgbClr val="FFFFFF"/>
        </a:lt1>
        <a:dk2>
          <a:srgbClr val="000000"/>
        </a:dk2>
        <a:lt2>
          <a:srgbClr val="CC3300"/>
        </a:lt2>
        <a:accent1>
          <a:srgbClr val="FFCC00"/>
        </a:accent1>
        <a:accent2>
          <a:srgbClr val="CC6600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B95C00"/>
        </a:accent6>
        <a:hlink>
          <a:srgbClr val="663300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8">
        <a:dk1>
          <a:srgbClr val="003300"/>
        </a:dk1>
        <a:lt1>
          <a:srgbClr val="FFFFFF"/>
        </a:lt1>
        <a:dk2>
          <a:srgbClr val="000000"/>
        </a:dk2>
        <a:lt2>
          <a:srgbClr val="336600"/>
        </a:lt2>
        <a:accent1>
          <a:srgbClr val="CCCC00"/>
        </a:accent1>
        <a:accent2>
          <a:srgbClr val="669900"/>
        </a:accent2>
        <a:accent3>
          <a:srgbClr val="FFFFFF"/>
        </a:accent3>
        <a:accent4>
          <a:srgbClr val="002A00"/>
        </a:accent4>
        <a:accent5>
          <a:srgbClr val="E2E2AA"/>
        </a:accent5>
        <a:accent6>
          <a:srgbClr val="5C8A00"/>
        </a:accent6>
        <a:hlink>
          <a:srgbClr val="333300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9">
        <a:dk1>
          <a:srgbClr val="000000"/>
        </a:dk1>
        <a:lt1>
          <a:srgbClr val="FFFFFF"/>
        </a:lt1>
        <a:dk2>
          <a:srgbClr val="000000"/>
        </a:dk2>
        <a:lt2>
          <a:srgbClr val="440044"/>
        </a:lt2>
        <a:accent1>
          <a:srgbClr val="FFCCCC"/>
        </a:accent1>
        <a:accent2>
          <a:srgbClr val="790571"/>
        </a:accent2>
        <a:accent3>
          <a:srgbClr val="FFFFFF"/>
        </a:accent3>
        <a:accent4>
          <a:srgbClr val="000000"/>
        </a:accent4>
        <a:accent5>
          <a:srgbClr val="FFE2E2"/>
        </a:accent5>
        <a:accent6>
          <a:srgbClr val="6D0466"/>
        </a:accent6>
        <a:hlink>
          <a:srgbClr val="993366"/>
        </a:hlink>
        <a:folHlink>
          <a:srgbClr val="9F839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0">
        <a:dk1>
          <a:srgbClr val="000000"/>
        </a:dk1>
        <a:lt1>
          <a:srgbClr val="FFFFFF"/>
        </a:lt1>
        <a:dk2>
          <a:srgbClr val="000000"/>
        </a:dk2>
        <a:lt2>
          <a:srgbClr val="FF9900"/>
        </a:lt2>
        <a:accent1>
          <a:srgbClr val="FFCC99"/>
        </a:accent1>
        <a:accent2>
          <a:srgbClr val="FBA313"/>
        </a:accent2>
        <a:accent3>
          <a:srgbClr val="FFFFFF"/>
        </a:accent3>
        <a:accent4>
          <a:srgbClr val="000000"/>
        </a:accent4>
        <a:accent5>
          <a:srgbClr val="FFE2CA"/>
        </a:accent5>
        <a:accent6>
          <a:srgbClr val="E39310"/>
        </a:accent6>
        <a:hlink>
          <a:srgbClr val="CC3300"/>
        </a:hlink>
        <a:folHlink>
          <a:srgbClr val="FCC66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1">
        <a:dk1>
          <a:srgbClr val="000000"/>
        </a:dk1>
        <a:lt1>
          <a:srgbClr val="FFFFFF"/>
        </a:lt1>
        <a:dk2>
          <a:srgbClr val="000000"/>
        </a:dk2>
        <a:lt2>
          <a:srgbClr val="779F92"/>
        </a:lt2>
        <a:accent1>
          <a:srgbClr val="33CCCC"/>
        </a:accent1>
        <a:accent2>
          <a:srgbClr val="9DC2D7"/>
        </a:accent2>
        <a:accent3>
          <a:srgbClr val="FFFFFF"/>
        </a:accent3>
        <a:accent4>
          <a:srgbClr val="000000"/>
        </a:accent4>
        <a:accent5>
          <a:srgbClr val="ADE2E2"/>
        </a:accent5>
        <a:accent6>
          <a:srgbClr val="8EB0C3"/>
        </a:accent6>
        <a:hlink>
          <a:srgbClr val="006666"/>
        </a:hlink>
        <a:folHlink>
          <a:srgbClr val="CC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2">
        <a:dk1>
          <a:srgbClr val="000000"/>
        </a:dk1>
        <a:lt1>
          <a:srgbClr val="FFFFFF"/>
        </a:lt1>
        <a:dk2>
          <a:srgbClr val="000000"/>
        </a:dk2>
        <a:lt2>
          <a:srgbClr val="00007D"/>
        </a:lt2>
        <a:accent1>
          <a:srgbClr val="9999FF"/>
        </a:accent1>
        <a:accent2>
          <a:srgbClr val="9999CC"/>
        </a:accent2>
        <a:accent3>
          <a:srgbClr val="FFFFFF"/>
        </a:accent3>
        <a:accent4>
          <a:srgbClr val="000000"/>
        </a:accent4>
        <a:accent5>
          <a:srgbClr val="CACAFF"/>
        </a:accent5>
        <a:accent6>
          <a:srgbClr val="8A8AB9"/>
        </a:accent6>
        <a:hlink>
          <a:srgbClr val="666699"/>
        </a:hlink>
        <a:folHlink>
          <a:srgbClr val="CCCCE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テーマ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Pixel</Template>
  <TotalTime>69507</TotalTime>
  <Words>300</Words>
  <Application>Microsoft Office PowerPoint</Application>
  <PresentationFormat>A4 210 x 297 mm</PresentationFormat>
  <Paragraphs>47</Paragraphs>
  <Slides>9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5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9</vt:i4>
      </vt:variant>
    </vt:vector>
  </HeadingPairs>
  <TitlesOfParts>
    <vt:vector size="15" baseType="lpstr">
      <vt:lpstr>ＭＳ Ｐゴシック</vt:lpstr>
      <vt:lpstr>Arial</vt:lpstr>
      <vt:lpstr>Arial Black</vt:lpstr>
      <vt:lpstr>Times New Roman</vt:lpstr>
      <vt:lpstr>Wingdings</vt:lpstr>
      <vt:lpstr>Pixel</vt:lpstr>
      <vt:lpstr>Step 1: Upload</vt:lpstr>
      <vt:lpstr>Step 1: Upload</vt:lpstr>
      <vt:lpstr>Step 1: Assign Group Label</vt:lpstr>
      <vt:lpstr>Step 1: Assign Group Label</vt:lpstr>
      <vt:lpstr>Step 1: AS score</vt:lpstr>
      <vt:lpstr>Step 2: TCC Computation</vt:lpstr>
      <vt:lpstr>Step 2: Done</vt:lpstr>
      <vt:lpstr>Step 3: MA Plot</vt:lpstr>
      <vt:lpstr>Step 3: MA Plot</vt:lpstr>
    </vt:vector>
  </TitlesOfParts>
  <Company>UNIT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JSBi九州セミナー</dc:title>
  <dc:creator>Koji_Kadota</dc:creator>
  <cp:lastModifiedBy>kadota</cp:lastModifiedBy>
  <cp:revision>5005</cp:revision>
  <cp:lastPrinted>2017-04-26T03:14:28Z</cp:lastPrinted>
  <dcterms:created xsi:type="dcterms:W3CDTF">2005-04-04T03:03:59Z</dcterms:created>
  <dcterms:modified xsi:type="dcterms:W3CDTF">2019-02-08T11:26:24Z</dcterms:modified>
</cp:coreProperties>
</file>