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8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151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61886-8407-491C-9ECC-9D5D76A23E8A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8DF1B-B376-4B87-9FA7-8169CE42B1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55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61886-8407-491C-9ECC-9D5D76A23E8A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8DF1B-B376-4B87-9FA7-8169CE42B1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6579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61886-8407-491C-9ECC-9D5D76A23E8A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8DF1B-B376-4B87-9FA7-8169CE42B1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7048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61886-8407-491C-9ECC-9D5D76A23E8A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8DF1B-B376-4B87-9FA7-8169CE42B1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7868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61886-8407-491C-9ECC-9D5D76A23E8A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8DF1B-B376-4B87-9FA7-8169CE42B1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872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61886-8407-491C-9ECC-9D5D76A23E8A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8DF1B-B376-4B87-9FA7-8169CE42B1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6554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61886-8407-491C-9ECC-9D5D76A23E8A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8DF1B-B376-4B87-9FA7-8169CE42B1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4339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61886-8407-491C-9ECC-9D5D76A23E8A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8DF1B-B376-4B87-9FA7-8169CE42B1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7942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61886-8407-491C-9ECC-9D5D76A23E8A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8DF1B-B376-4B87-9FA7-8169CE42B1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2811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61886-8407-491C-9ECC-9D5D76A23E8A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8DF1B-B376-4B87-9FA7-8169CE42B1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9100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61886-8407-491C-9ECC-9D5D76A23E8A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8DF1B-B376-4B87-9FA7-8169CE42B1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2479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861886-8407-491C-9ECC-9D5D76A23E8A}" type="datetimeFigureOut">
              <a:rPr kumimoji="1" lang="ja-JP" altLang="en-US" smtClean="0"/>
              <a:t>2021/1/12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28DF1B-B376-4B87-9FA7-8169CE42B1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786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9A4D4F56-EFE7-4753-8294-FA593EF2BF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5828" y="1037419"/>
            <a:ext cx="6782388" cy="451143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BB9EDFF-C32D-4944-AE05-894370E08EC5}"/>
              </a:ext>
            </a:extLst>
          </p:cNvPr>
          <p:cNvSpPr txBox="1"/>
          <p:nvPr/>
        </p:nvSpPr>
        <p:spPr>
          <a:xfrm>
            <a:off x="216869" y="5548849"/>
            <a:ext cx="7571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No. of patients		   71         54        34        16        10        5          2          2      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C74E98F-F206-4409-AB8F-38E46D79A308}"/>
              </a:ext>
            </a:extLst>
          </p:cNvPr>
          <p:cNvSpPr txBox="1"/>
          <p:nvPr/>
        </p:nvSpPr>
        <p:spPr>
          <a:xfrm>
            <a:off x="641931" y="209030"/>
            <a:ext cx="12412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b="1">
                <a:latin typeface="Times New Roman" pitchFamily="18" charset="0"/>
                <a:cs typeface="Times New Roman" pitchFamily="18" charset="0"/>
              </a:rPr>
              <a:t>Figure S2</a:t>
            </a:r>
            <a:endParaRPr kumimoji="1" lang="ja-JP" alt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9886513-FA71-45E2-A9B0-60BE4F646AB8}"/>
              </a:ext>
            </a:extLst>
          </p:cNvPr>
          <p:cNvSpPr txBox="1"/>
          <p:nvPr/>
        </p:nvSpPr>
        <p:spPr>
          <a:xfrm rot="16200000">
            <a:off x="641482" y="2845528"/>
            <a:ext cx="2198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Proportion of patients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483629D-72C6-4A07-94A2-45466A620394}"/>
              </a:ext>
            </a:extLst>
          </p:cNvPr>
          <p:cNvSpPr txBox="1"/>
          <p:nvPr/>
        </p:nvSpPr>
        <p:spPr>
          <a:xfrm>
            <a:off x="4002520" y="5179517"/>
            <a:ext cx="2569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Overall survival (months)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20D455A-796F-4F3E-9576-C9EB09C504FB}"/>
              </a:ext>
            </a:extLst>
          </p:cNvPr>
          <p:cNvSpPr txBox="1"/>
          <p:nvPr/>
        </p:nvSpPr>
        <p:spPr>
          <a:xfrm>
            <a:off x="5070763" y="5879528"/>
            <a:ext cx="2332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Median OS: 92 months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41893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</TotalTime>
  <Words>30</Words>
  <Application>Microsoft Office PowerPoint</Application>
  <PresentationFormat>画面に合わせる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仲西　昌太郎</dc:creator>
  <cp:lastModifiedBy>仲西　昌太郎</cp:lastModifiedBy>
  <cp:revision>3</cp:revision>
  <dcterms:created xsi:type="dcterms:W3CDTF">2020-05-23T10:59:50Z</dcterms:created>
  <dcterms:modified xsi:type="dcterms:W3CDTF">2021-01-12T11:18:34Z</dcterms:modified>
</cp:coreProperties>
</file>