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7" r:id="rId2"/>
  </p:sldIdLst>
  <p:sldSz cx="12192000" cy="6858000"/>
  <p:notesSz cx="6735763" cy="986948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菊池 みなみ" initials="菊池" lastIdx="1" clrIdx="0">
    <p:extLst>
      <p:ext uri="{19B8F6BF-5375-455C-9EA6-DF929625EA0E}">
        <p15:presenceInfo xmlns:p15="http://schemas.microsoft.com/office/powerpoint/2012/main" userId="7ecd276acdf0875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handoutMaster" Target="handoutMasters/handout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818DDE-5D7A-449D-B632-5337486461FE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3" y="9374301"/>
            <a:ext cx="2918831" cy="495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87949C-E535-4AC9-9304-18092A118B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8993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A15E8147-A843-43F4-94E5-25751FB62F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xmlns="" id="{AAAF799A-7BD4-46D7-A060-A53BBD09C1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CCD5B847-1A61-439E-B1D3-959B81296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BC18-6EB0-4740-A8D3-10E4D150AB64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42442A2E-9B96-47E0-8F9D-9CD118C6C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A3D65C9A-52B8-405C-9148-DC57A5C70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EF00-C588-4CEB-867A-6B807322B1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1487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00596F0F-7D8D-4511-BA99-4D637D934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6FC192CD-A5C5-453D-9EAC-45BCD3F85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3F73E94B-7E4F-4860-AD64-BEF564B0D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BC18-6EB0-4740-A8D3-10E4D150AB64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F5C85392-025D-4195-92B6-6263BD2E5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EE62ECC5-88C3-425B-A8C4-AA7DF613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EF00-C588-4CEB-867A-6B807322B1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3924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0D379633-9AD3-44FD-9109-6B534BD7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90D94DD9-CAF0-45E1-9181-7A734C530E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21E022F1-52B2-48DE-A445-53FBDAEC1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BC18-6EB0-4740-A8D3-10E4D150AB64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BDC647C8-00BD-4130-AAED-D2962244C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1318F131-670A-4374-9E0E-DAA17A70A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EF00-C588-4CEB-867A-6B807322B1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5268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B5097CDC-6823-4BB8-AE6C-7F913BB84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239C5D09-4606-4690-A6E7-F8096870D2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0AC73B37-65CE-409D-9493-CA8149C2EF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32BF22C2-4DAE-4AEF-9051-E23BECE31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BC18-6EB0-4740-A8D3-10E4D150AB64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C918E8EB-66B5-4631-9B80-12E340192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E97CE457-A45C-4C03-AE6A-E4E6A43A5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EF00-C588-4CEB-867A-6B807322B1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6716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DDBD9817-1E20-4401-9401-89BBA9FAB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77B5D055-F5E2-43B9-A796-048FBAA15C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44E3D875-A6F5-4B36-8EB4-7F3A2FE5FB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xmlns="" id="{B20CB555-F732-4E87-B044-655E796867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xmlns="" id="{E34CD68F-225E-4139-A411-F6FBE17680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xmlns="" id="{E0E87E9D-58CE-425A-845B-8C43EF765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BC18-6EB0-4740-A8D3-10E4D150AB64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xmlns="" id="{90948D09-2486-493C-B317-9EEF910F1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xmlns="" id="{8E7D051B-4364-4BA8-8FB9-4A243957F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EF00-C588-4CEB-867A-6B807322B1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3218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C6182932-4EF7-42B6-8BA3-0C1C4F24B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xmlns="" id="{ABF47976-94D0-4D5D-9597-970F750E3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BC18-6EB0-4740-A8D3-10E4D150AB64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xmlns="" id="{AAAC79BF-0466-45DE-B12F-4D147D711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xmlns="" id="{D3AC3333-AFC8-45D2-96CF-90562EFD5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EF00-C588-4CEB-867A-6B807322B1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3042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xmlns="" id="{3107494A-83D9-471D-9F38-AFDFE800B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BC18-6EB0-4740-A8D3-10E4D150AB64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xmlns="" id="{D8F129B3-B726-49BD-8E1F-30B35A302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xmlns="" id="{B151AABD-CA78-4395-B4F9-5DE1B1E38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EF00-C588-4CEB-867A-6B807322B1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2329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970E56BC-A356-4ACF-9B4A-F74D9B016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4645ED95-BBC1-4394-A641-4659DD7C3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xmlns="" id="{42D01EB1-0856-4E23-982D-40CFD08F65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AE58127C-F0DA-48FD-B627-56F4137B1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BC18-6EB0-4740-A8D3-10E4D150AB64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D43F482D-22E2-4F4E-97FC-331B9268A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DC3F70B1-56F5-4E0C-9192-E5D79DE00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EF00-C588-4CEB-867A-6B807322B1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2157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76C10C0E-0686-4FA2-8C9A-B62970804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xmlns="" id="{DA79F514-3D28-4561-B3DC-D7AA4DDD2C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xmlns="" id="{370B1E82-D216-470C-964A-A3CDFAF5C2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A0FF6244-F5DA-4F57-88D7-5478D53D7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BC18-6EB0-4740-A8D3-10E4D150AB64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DCAA5D21-17F6-40B7-8F8D-9BCD3B3AB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2AC5DA44-46B3-413E-8924-AE6AD7246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EF00-C588-4CEB-867A-6B807322B1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770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E32B1D92-31D5-4417-8768-A256A0555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xmlns="" id="{C70FBE32-1FEB-4ACF-964E-7E77D7AE50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46080A94-A90B-4FC0-ABEC-B93884E46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BC18-6EB0-4740-A8D3-10E4D150AB64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AF90A3F9-7307-4DF7-9F2D-7C30608AC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3BD9EE1F-13FA-4A62-9244-388ACE9E1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EF00-C588-4CEB-867A-6B807322B1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4149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xmlns="" id="{1064676F-623D-469D-8B6E-3378DC6339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xmlns="" id="{79E2BFC6-C169-49B3-89A6-427E43312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C3022A7D-CA20-4808-BBA5-759A67082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FBC18-6EB0-4740-A8D3-10E4D150AB64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9681708D-0833-4048-A75E-05A6B846D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F0217F9E-70D5-45CD-9114-1A644005D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EF00-C588-4CEB-867A-6B807322B1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2072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xmlns="" id="{6B7049A5-9A6B-4C6F-A4CC-343C602EA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6CBC2044-F6B8-49FF-805C-38BFDDB5A8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01D8BB88-D6A2-4E21-82C3-B32100D2EB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FBC18-6EB0-4740-A8D3-10E4D150AB64}" type="datetimeFigureOut">
              <a:rPr kumimoji="1" lang="ja-JP" altLang="en-US" smtClean="0"/>
              <a:t>2022/8/30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3F6F5E86-5940-4C07-9454-BC24AA0A2C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90108AA8-13DD-4762-8B57-311065B14D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3EF00-C588-4CEB-867A-6B807322B1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1067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xmlns="" id="{22C2D60D-54B6-44A5-904A-99F194D4675C}"/>
              </a:ext>
            </a:extLst>
          </p:cNvPr>
          <p:cNvSpPr txBox="1"/>
          <p:nvPr/>
        </p:nvSpPr>
        <p:spPr>
          <a:xfrm>
            <a:off x="274898" y="284715"/>
            <a:ext cx="13227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Fig</a:t>
            </a:r>
            <a:r>
              <a:rPr kumimoji="1" lang="en-US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kumimoji="1" lang="en-US" altLang="ja-JP" sz="2800" smtClean="0">
                <a:latin typeface="Arial" panose="020B0604020202020204" pitchFamily="34" charset="0"/>
                <a:cs typeface="Arial" panose="020B0604020202020204" pitchFamily="34" charset="0"/>
              </a:rPr>
              <a:t>S1</a:t>
            </a:r>
            <a:endParaRPr kumimoji="1" lang="ja-JP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10">
            <a:extLst>
              <a:ext uri="{FF2B5EF4-FFF2-40B4-BE49-F238E27FC236}">
                <a16:creationId xmlns:a16="http://schemas.microsoft.com/office/drawing/2014/main" xmlns="" id="{351D3036-E866-416E-8C61-9DF3E6ABA45B}"/>
              </a:ext>
            </a:extLst>
          </p:cNvPr>
          <p:cNvGrpSpPr/>
          <p:nvPr/>
        </p:nvGrpSpPr>
        <p:grpSpPr>
          <a:xfrm>
            <a:off x="11096528" y="1632718"/>
            <a:ext cx="681786" cy="889120"/>
            <a:chOff x="3098476" y="2450156"/>
            <a:chExt cx="1336351" cy="1933575"/>
          </a:xfrm>
        </p:grpSpPr>
        <p:grpSp>
          <p:nvGrpSpPr>
            <p:cNvPr id="7" name="Group 8">
              <a:extLst>
                <a:ext uri="{FF2B5EF4-FFF2-40B4-BE49-F238E27FC236}">
                  <a16:creationId xmlns:a16="http://schemas.microsoft.com/office/drawing/2014/main" xmlns="" id="{D9F62D0E-EB5A-42DF-8938-EBBB2A136F39}"/>
                </a:ext>
              </a:extLst>
            </p:cNvPr>
            <p:cNvGrpSpPr/>
            <p:nvPr/>
          </p:nvGrpSpPr>
          <p:grpSpPr>
            <a:xfrm>
              <a:off x="3098476" y="2450156"/>
              <a:ext cx="1336351" cy="1933575"/>
              <a:chOff x="1733550" y="2905125"/>
              <a:chExt cx="1336351" cy="1933575"/>
            </a:xfrm>
          </p:grpSpPr>
          <p:sp>
            <p:nvSpPr>
              <p:cNvPr id="9" name="Rounded Rectangle 3">
                <a:extLst>
                  <a:ext uri="{FF2B5EF4-FFF2-40B4-BE49-F238E27FC236}">
                    <a16:creationId xmlns:a16="http://schemas.microsoft.com/office/drawing/2014/main" xmlns="" id="{B74E31C6-F121-469D-8985-42799D0547E1}"/>
                  </a:ext>
                </a:extLst>
              </p:cNvPr>
              <p:cNvSpPr/>
              <p:nvPr/>
            </p:nvSpPr>
            <p:spPr>
              <a:xfrm>
                <a:off x="1733550" y="3162300"/>
                <a:ext cx="1336351" cy="1676400"/>
              </a:xfrm>
              <a:prstGeom prst="round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ounded Rectangle 4">
                <a:extLst>
                  <a:ext uri="{FF2B5EF4-FFF2-40B4-BE49-F238E27FC236}">
                    <a16:creationId xmlns:a16="http://schemas.microsoft.com/office/drawing/2014/main" xmlns="" id="{19DF1516-8533-4595-A6C4-3699C7D61816}"/>
                  </a:ext>
                </a:extLst>
              </p:cNvPr>
              <p:cNvSpPr/>
              <p:nvPr/>
            </p:nvSpPr>
            <p:spPr>
              <a:xfrm>
                <a:off x="1733550" y="2905125"/>
                <a:ext cx="1336351" cy="257175"/>
              </a:xfrm>
              <a:prstGeom prst="round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" name="Rounded Rectangle 9">
              <a:extLst>
                <a:ext uri="{FF2B5EF4-FFF2-40B4-BE49-F238E27FC236}">
                  <a16:creationId xmlns:a16="http://schemas.microsoft.com/office/drawing/2014/main" xmlns="" id="{8862553B-90BA-4FD9-8C30-7FD86EA0544A}"/>
                </a:ext>
              </a:extLst>
            </p:cNvPr>
            <p:cNvSpPr/>
            <p:nvPr/>
          </p:nvSpPr>
          <p:spPr>
            <a:xfrm>
              <a:off x="3098476" y="3467100"/>
              <a:ext cx="1336351" cy="916631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7">
            <a:extLst>
              <a:ext uri="{FF2B5EF4-FFF2-40B4-BE49-F238E27FC236}">
                <a16:creationId xmlns:a16="http://schemas.microsoft.com/office/drawing/2014/main" xmlns="" id="{32C20C2D-093C-4E62-B99A-11CB14B479FA}"/>
              </a:ext>
            </a:extLst>
          </p:cNvPr>
          <p:cNvGrpSpPr/>
          <p:nvPr/>
        </p:nvGrpSpPr>
        <p:grpSpPr>
          <a:xfrm>
            <a:off x="5012424" y="1578447"/>
            <a:ext cx="681786" cy="997663"/>
            <a:chOff x="4908226" y="2280940"/>
            <a:chExt cx="1336351" cy="1933575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xmlns="" id="{1054FAB6-D954-4D33-B6FF-38578604EC11}"/>
                </a:ext>
              </a:extLst>
            </p:cNvPr>
            <p:cNvGrpSpPr/>
            <p:nvPr/>
          </p:nvGrpSpPr>
          <p:grpSpPr>
            <a:xfrm>
              <a:off x="4908226" y="2280940"/>
              <a:ext cx="1336351" cy="1933575"/>
              <a:chOff x="3098476" y="2450156"/>
              <a:chExt cx="1336351" cy="1933575"/>
            </a:xfrm>
          </p:grpSpPr>
          <p:grpSp>
            <p:nvGrpSpPr>
              <p:cNvPr id="14" name="Group 12">
                <a:extLst>
                  <a:ext uri="{FF2B5EF4-FFF2-40B4-BE49-F238E27FC236}">
                    <a16:creationId xmlns:a16="http://schemas.microsoft.com/office/drawing/2014/main" xmlns="" id="{223ABE7E-3E2B-4141-941B-95EAD64041A3}"/>
                  </a:ext>
                </a:extLst>
              </p:cNvPr>
              <p:cNvGrpSpPr/>
              <p:nvPr/>
            </p:nvGrpSpPr>
            <p:grpSpPr>
              <a:xfrm>
                <a:off x="3098476" y="2450156"/>
                <a:ext cx="1336351" cy="1933575"/>
                <a:chOff x="1733550" y="2905125"/>
                <a:chExt cx="1336351" cy="1933575"/>
              </a:xfrm>
            </p:grpSpPr>
            <p:sp>
              <p:nvSpPr>
                <p:cNvPr id="16" name="Rounded Rectangle 14">
                  <a:extLst>
                    <a:ext uri="{FF2B5EF4-FFF2-40B4-BE49-F238E27FC236}">
                      <a16:creationId xmlns:a16="http://schemas.microsoft.com/office/drawing/2014/main" xmlns="" id="{0488D3F6-D0ED-4391-A2FE-1AAFAB2B910C}"/>
                    </a:ext>
                  </a:extLst>
                </p:cNvPr>
                <p:cNvSpPr/>
                <p:nvPr/>
              </p:nvSpPr>
              <p:spPr>
                <a:xfrm>
                  <a:off x="1733550" y="3162300"/>
                  <a:ext cx="1336351" cy="1676400"/>
                </a:xfrm>
                <a:prstGeom prst="round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Rounded Rectangle 15">
                  <a:extLst>
                    <a:ext uri="{FF2B5EF4-FFF2-40B4-BE49-F238E27FC236}">
                      <a16:creationId xmlns:a16="http://schemas.microsoft.com/office/drawing/2014/main" xmlns="" id="{34E33620-B387-4442-8781-44B3E52AB280}"/>
                    </a:ext>
                  </a:extLst>
                </p:cNvPr>
                <p:cNvSpPr/>
                <p:nvPr/>
              </p:nvSpPr>
              <p:spPr>
                <a:xfrm>
                  <a:off x="1733550" y="2905125"/>
                  <a:ext cx="1336351" cy="257175"/>
                </a:xfrm>
                <a:prstGeom prst="round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5" name="Rounded Rectangle 13">
                <a:extLst>
                  <a:ext uri="{FF2B5EF4-FFF2-40B4-BE49-F238E27FC236}">
                    <a16:creationId xmlns:a16="http://schemas.microsoft.com/office/drawing/2014/main" xmlns="" id="{AE90C84D-8F6A-4704-9669-786B26CCA6AE}"/>
                  </a:ext>
                </a:extLst>
              </p:cNvPr>
              <p:cNvSpPr/>
              <p:nvPr/>
            </p:nvSpPr>
            <p:spPr>
              <a:xfrm>
                <a:off x="3098476" y="3467100"/>
                <a:ext cx="1336351" cy="916631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Rounded Rectangle 16">
              <a:extLst>
                <a:ext uri="{FF2B5EF4-FFF2-40B4-BE49-F238E27FC236}">
                  <a16:creationId xmlns:a16="http://schemas.microsoft.com/office/drawing/2014/main" xmlns="" id="{55F953F5-8DC0-44D2-AB3D-865065FF0E99}"/>
                </a:ext>
              </a:extLst>
            </p:cNvPr>
            <p:cNvSpPr/>
            <p:nvPr/>
          </p:nvSpPr>
          <p:spPr>
            <a:xfrm>
              <a:off x="4908226" y="2933701"/>
              <a:ext cx="1336350" cy="447674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図 17">
            <a:extLst>
              <a:ext uri="{FF2B5EF4-FFF2-40B4-BE49-F238E27FC236}">
                <a16:creationId xmlns:a16="http://schemas.microsoft.com/office/drawing/2014/main" xmlns="" id="{A8A52E07-BE42-482A-A822-2B788288B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867668">
            <a:off x="1426898" y="1087494"/>
            <a:ext cx="589592" cy="589592"/>
          </a:xfrm>
          <a:prstGeom prst="rect">
            <a:avLst/>
          </a:prstGeom>
        </p:spPr>
      </p:pic>
      <p:sp>
        <p:nvSpPr>
          <p:cNvPr id="19" name="Right Arrow 31">
            <a:extLst>
              <a:ext uri="{FF2B5EF4-FFF2-40B4-BE49-F238E27FC236}">
                <a16:creationId xmlns:a16="http://schemas.microsoft.com/office/drawing/2014/main" xmlns="" id="{B96EADCC-9F7D-449C-BA17-7952624BD633}"/>
              </a:ext>
            </a:extLst>
          </p:cNvPr>
          <p:cNvSpPr/>
          <p:nvPr/>
        </p:nvSpPr>
        <p:spPr>
          <a:xfrm>
            <a:off x="1725996" y="1915250"/>
            <a:ext cx="681786" cy="3405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32">
            <a:extLst>
              <a:ext uri="{FF2B5EF4-FFF2-40B4-BE49-F238E27FC236}">
                <a16:creationId xmlns:a16="http://schemas.microsoft.com/office/drawing/2014/main" xmlns="" id="{ABF6F30B-3853-4C9B-B7B4-B57D0F0B3B20}"/>
              </a:ext>
            </a:extLst>
          </p:cNvPr>
          <p:cNvSpPr/>
          <p:nvPr/>
        </p:nvSpPr>
        <p:spPr>
          <a:xfrm>
            <a:off x="3916948" y="1907019"/>
            <a:ext cx="681786" cy="3405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33">
            <a:extLst>
              <a:ext uri="{FF2B5EF4-FFF2-40B4-BE49-F238E27FC236}">
                <a16:creationId xmlns:a16="http://schemas.microsoft.com/office/drawing/2014/main" xmlns="" id="{CDDA2249-FE0A-4CB4-84FE-EE48536B0C70}"/>
              </a:ext>
            </a:extLst>
          </p:cNvPr>
          <p:cNvSpPr/>
          <p:nvPr/>
        </p:nvSpPr>
        <p:spPr>
          <a:xfrm>
            <a:off x="6107900" y="1915251"/>
            <a:ext cx="681786" cy="3405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36">
            <a:extLst>
              <a:ext uri="{FF2B5EF4-FFF2-40B4-BE49-F238E27FC236}">
                <a16:creationId xmlns:a16="http://schemas.microsoft.com/office/drawing/2014/main" xmlns="" id="{5C410E8C-7E49-43E1-B75D-E68FEFC8E860}"/>
              </a:ext>
            </a:extLst>
          </p:cNvPr>
          <p:cNvSpPr/>
          <p:nvPr/>
        </p:nvSpPr>
        <p:spPr>
          <a:xfrm>
            <a:off x="10001052" y="1934553"/>
            <a:ext cx="681786" cy="3405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ight Arrow 37">
            <a:extLst>
              <a:ext uri="{FF2B5EF4-FFF2-40B4-BE49-F238E27FC236}">
                <a16:creationId xmlns:a16="http://schemas.microsoft.com/office/drawing/2014/main" xmlns="" id="{619DF20B-3852-47C6-9BD6-FE47AA439598}"/>
              </a:ext>
            </a:extLst>
          </p:cNvPr>
          <p:cNvSpPr/>
          <p:nvPr/>
        </p:nvSpPr>
        <p:spPr>
          <a:xfrm>
            <a:off x="404625" y="3561334"/>
            <a:ext cx="681786" cy="3405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43">
            <a:extLst>
              <a:ext uri="{FF2B5EF4-FFF2-40B4-BE49-F238E27FC236}">
                <a16:creationId xmlns:a16="http://schemas.microsoft.com/office/drawing/2014/main" xmlns="" id="{A4DF099B-A322-4E39-8BF7-0F6345482294}"/>
              </a:ext>
            </a:extLst>
          </p:cNvPr>
          <p:cNvGrpSpPr/>
          <p:nvPr/>
        </p:nvGrpSpPr>
        <p:grpSpPr>
          <a:xfrm>
            <a:off x="2821472" y="1595548"/>
            <a:ext cx="681786" cy="963460"/>
            <a:chOff x="3277680" y="2116188"/>
            <a:chExt cx="1189545" cy="1627137"/>
          </a:xfrm>
        </p:grpSpPr>
        <p:grpSp>
          <p:nvGrpSpPr>
            <p:cNvPr id="27" name="Group 18">
              <a:extLst>
                <a:ext uri="{FF2B5EF4-FFF2-40B4-BE49-F238E27FC236}">
                  <a16:creationId xmlns:a16="http://schemas.microsoft.com/office/drawing/2014/main" xmlns="" id="{4555977E-A43F-4EA3-B1E3-BD92348BBFE8}"/>
                </a:ext>
              </a:extLst>
            </p:cNvPr>
            <p:cNvGrpSpPr/>
            <p:nvPr/>
          </p:nvGrpSpPr>
          <p:grpSpPr>
            <a:xfrm>
              <a:off x="3277680" y="2116188"/>
              <a:ext cx="1189545" cy="1627137"/>
              <a:chOff x="3098476" y="2450156"/>
              <a:chExt cx="1336351" cy="1933575"/>
            </a:xfrm>
          </p:grpSpPr>
          <p:grpSp>
            <p:nvGrpSpPr>
              <p:cNvPr id="29" name="Group 19">
                <a:extLst>
                  <a:ext uri="{FF2B5EF4-FFF2-40B4-BE49-F238E27FC236}">
                    <a16:creationId xmlns:a16="http://schemas.microsoft.com/office/drawing/2014/main" xmlns="" id="{AA4FD45C-ED29-4A7D-B976-192F439D1FF2}"/>
                  </a:ext>
                </a:extLst>
              </p:cNvPr>
              <p:cNvGrpSpPr/>
              <p:nvPr/>
            </p:nvGrpSpPr>
            <p:grpSpPr>
              <a:xfrm>
                <a:off x="3098476" y="2450156"/>
                <a:ext cx="1336351" cy="1933575"/>
                <a:chOff x="1733550" y="2905125"/>
                <a:chExt cx="1336351" cy="1933575"/>
              </a:xfrm>
            </p:grpSpPr>
            <p:sp>
              <p:nvSpPr>
                <p:cNvPr id="31" name="Rounded Rectangle 21">
                  <a:extLst>
                    <a:ext uri="{FF2B5EF4-FFF2-40B4-BE49-F238E27FC236}">
                      <a16:creationId xmlns:a16="http://schemas.microsoft.com/office/drawing/2014/main" xmlns="" id="{5880514B-CC8A-4FED-8ACF-2250A7D8A2DF}"/>
                    </a:ext>
                  </a:extLst>
                </p:cNvPr>
                <p:cNvSpPr/>
                <p:nvPr/>
              </p:nvSpPr>
              <p:spPr>
                <a:xfrm>
                  <a:off x="1733550" y="3162300"/>
                  <a:ext cx="1336351" cy="1676400"/>
                </a:xfrm>
                <a:prstGeom prst="round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Rounded Rectangle 22">
                  <a:extLst>
                    <a:ext uri="{FF2B5EF4-FFF2-40B4-BE49-F238E27FC236}">
                      <a16:creationId xmlns:a16="http://schemas.microsoft.com/office/drawing/2014/main" xmlns="" id="{2F097548-441A-4EA4-A3D9-7E3DE4597444}"/>
                    </a:ext>
                  </a:extLst>
                </p:cNvPr>
                <p:cNvSpPr/>
                <p:nvPr/>
              </p:nvSpPr>
              <p:spPr>
                <a:xfrm>
                  <a:off x="1733550" y="2905125"/>
                  <a:ext cx="1336351" cy="257175"/>
                </a:xfrm>
                <a:prstGeom prst="round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0" name="Rounded Rectangle 20">
                <a:extLst>
                  <a:ext uri="{FF2B5EF4-FFF2-40B4-BE49-F238E27FC236}">
                    <a16:creationId xmlns:a16="http://schemas.microsoft.com/office/drawing/2014/main" xmlns="" id="{2638CAD7-AA0F-443E-9DCC-5280CEF8BB1D}"/>
                  </a:ext>
                </a:extLst>
              </p:cNvPr>
              <p:cNvSpPr/>
              <p:nvPr/>
            </p:nvSpPr>
            <p:spPr>
              <a:xfrm>
                <a:off x="3098476" y="3467100"/>
                <a:ext cx="1336351" cy="916631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8" name="Rounded Rectangle 41">
              <a:extLst>
                <a:ext uri="{FF2B5EF4-FFF2-40B4-BE49-F238E27FC236}">
                  <a16:creationId xmlns:a16="http://schemas.microsoft.com/office/drawing/2014/main" xmlns="" id="{366884BA-5E4C-436E-B2F6-EAFCCCF106D5}"/>
                </a:ext>
              </a:extLst>
            </p:cNvPr>
            <p:cNvSpPr/>
            <p:nvPr/>
          </p:nvSpPr>
          <p:spPr>
            <a:xfrm>
              <a:off x="3277680" y="2843426"/>
              <a:ext cx="1189545" cy="17271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7">
            <a:extLst>
              <a:ext uri="{FF2B5EF4-FFF2-40B4-BE49-F238E27FC236}">
                <a16:creationId xmlns:a16="http://schemas.microsoft.com/office/drawing/2014/main" xmlns="" id="{5DE4C04D-0838-43F1-A1CE-B83D6E157C8A}"/>
              </a:ext>
            </a:extLst>
          </p:cNvPr>
          <p:cNvGrpSpPr/>
          <p:nvPr/>
        </p:nvGrpSpPr>
        <p:grpSpPr>
          <a:xfrm>
            <a:off x="413690" y="1551364"/>
            <a:ext cx="898616" cy="1051829"/>
            <a:chOff x="4400550" y="1795165"/>
            <a:chExt cx="1543050" cy="1833860"/>
          </a:xfrm>
        </p:grpSpPr>
        <p:sp>
          <p:nvSpPr>
            <p:cNvPr id="36" name="Rounded Rectangle 5">
              <a:extLst>
                <a:ext uri="{FF2B5EF4-FFF2-40B4-BE49-F238E27FC236}">
                  <a16:creationId xmlns:a16="http://schemas.microsoft.com/office/drawing/2014/main" xmlns="" id="{EEBD8A0A-FED9-4B90-B69C-F470775CB909}"/>
                </a:ext>
              </a:extLst>
            </p:cNvPr>
            <p:cNvSpPr/>
            <p:nvPr/>
          </p:nvSpPr>
          <p:spPr>
            <a:xfrm>
              <a:off x="4410075" y="1795165"/>
              <a:ext cx="1533525" cy="1833860"/>
            </a:xfrm>
            <a:prstGeom prst="roundRect">
              <a:avLst/>
            </a:prstGeom>
            <a:solidFill>
              <a:srgbClr val="C0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6">
              <a:extLst>
                <a:ext uri="{FF2B5EF4-FFF2-40B4-BE49-F238E27FC236}">
                  <a16:creationId xmlns:a16="http://schemas.microsoft.com/office/drawing/2014/main" xmlns="" id="{ABDEEA08-83D9-42AE-8D17-C708DEC968B3}"/>
                </a:ext>
              </a:extLst>
            </p:cNvPr>
            <p:cNvSpPr/>
            <p:nvPr/>
          </p:nvSpPr>
          <p:spPr>
            <a:xfrm>
              <a:off x="4400550" y="2371576"/>
              <a:ext cx="1533526" cy="68103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O+ RBC</a:t>
              </a:r>
            </a:p>
          </p:txBody>
        </p:sp>
      </p:grpSp>
      <p:sp>
        <p:nvSpPr>
          <p:cNvPr id="38" name="Right Arrow 2">
            <a:extLst>
              <a:ext uri="{FF2B5EF4-FFF2-40B4-BE49-F238E27FC236}">
                <a16:creationId xmlns:a16="http://schemas.microsoft.com/office/drawing/2014/main" xmlns="" id="{2F66599E-6A78-4D9E-B78C-603B96450C76}"/>
              </a:ext>
            </a:extLst>
          </p:cNvPr>
          <p:cNvSpPr/>
          <p:nvPr/>
        </p:nvSpPr>
        <p:spPr>
          <a:xfrm>
            <a:off x="8050748" y="3561334"/>
            <a:ext cx="681786" cy="3405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ight Arrow 8">
            <a:extLst>
              <a:ext uri="{FF2B5EF4-FFF2-40B4-BE49-F238E27FC236}">
                <a16:creationId xmlns:a16="http://schemas.microsoft.com/office/drawing/2014/main" xmlns="" id="{06AE7957-8E82-40F6-A925-87DD93F90205}"/>
              </a:ext>
            </a:extLst>
          </p:cNvPr>
          <p:cNvSpPr/>
          <p:nvPr/>
        </p:nvSpPr>
        <p:spPr>
          <a:xfrm>
            <a:off x="448526" y="5104067"/>
            <a:ext cx="681786" cy="3405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ight Arrow 10">
            <a:extLst>
              <a:ext uri="{FF2B5EF4-FFF2-40B4-BE49-F238E27FC236}">
                <a16:creationId xmlns:a16="http://schemas.microsoft.com/office/drawing/2014/main" xmlns="" id="{62D9D825-B436-49B2-A782-0B1A1B90BA9A}"/>
              </a:ext>
            </a:extLst>
          </p:cNvPr>
          <p:cNvSpPr/>
          <p:nvPr/>
        </p:nvSpPr>
        <p:spPr>
          <a:xfrm>
            <a:off x="8171037" y="5104067"/>
            <a:ext cx="681786" cy="3405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ight Arrow 22">
            <a:extLst>
              <a:ext uri="{FF2B5EF4-FFF2-40B4-BE49-F238E27FC236}">
                <a16:creationId xmlns:a16="http://schemas.microsoft.com/office/drawing/2014/main" xmlns="" id="{4DBCE7CA-65B6-4A5A-B3BA-CA7D69A0FBBD}"/>
              </a:ext>
            </a:extLst>
          </p:cNvPr>
          <p:cNvSpPr/>
          <p:nvPr/>
        </p:nvSpPr>
        <p:spPr>
          <a:xfrm>
            <a:off x="5907186" y="3561334"/>
            <a:ext cx="681786" cy="3405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ight Arrow 32">
            <a:extLst>
              <a:ext uri="{FF2B5EF4-FFF2-40B4-BE49-F238E27FC236}">
                <a16:creationId xmlns:a16="http://schemas.microsoft.com/office/drawing/2014/main" xmlns="" id="{A08C011C-65D7-4B80-A00C-CCC74E2300FF}"/>
              </a:ext>
            </a:extLst>
          </p:cNvPr>
          <p:cNvSpPr/>
          <p:nvPr/>
        </p:nvSpPr>
        <p:spPr>
          <a:xfrm>
            <a:off x="6722234" y="5104067"/>
            <a:ext cx="681786" cy="3405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5" name="Group 10">
            <a:extLst>
              <a:ext uri="{FF2B5EF4-FFF2-40B4-BE49-F238E27FC236}">
                <a16:creationId xmlns:a16="http://schemas.microsoft.com/office/drawing/2014/main" xmlns="" id="{38781D39-E68E-4104-BDFF-B7AA8A8E7A24}"/>
              </a:ext>
            </a:extLst>
          </p:cNvPr>
          <p:cNvGrpSpPr/>
          <p:nvPr/>
        </p:nvGrpSpPr>
        <p:grpSpPr>
          <a:xfrm>
            <a:off x="6978967" y="3287033"/>
            <a:ext cx="681786" cy="889120"/>
            <a:chOff x="3098476" y="2450156"/>
            <a:chExt cx="1336351" cy="1933575"/>
          </a:xfrm>
        </p:grpSpPr>
        <p:grpSp>
          <p:nvGrpSpPr>
            <p:cNvPr id="76" name="Group 8">
              <a:extLst>
                <a:ext uri="{FF2B5EF4-FFF2-40B4-BE49-F238E27FC236}">
                  <a16:creationId xmlns:a16="http://schemas.microsoft.com/office/drawing/2014/main" xmlns="" id="{3F9843B5-0BD3-4A8F-8A9D-219EFC8382F6}"/>
                </a:ext>
              </a:extLst>
            </p:cNvPr>
            <p:cNvGrpSpPr/>
            <p:nvPr/>
          </p:nvGrpSpPr>
          <p:grpSpPr>
            <a:xfrm>
              <a:off x="3098476" y="2450156"/>
              <a:ext cx="1336351" cy="1933575"/>
              <a:chOff x="1733550" y="2905125"/>
              <a:chExt cx="1336351" cy="1933575"/>
            </a:xfrm>
          </p:grpSpPr>
          <p:sp>
            <p:nvSpPr>
              <p:cNvPr id="78" name="Rounded Rectangle 3">
                <a:extLst>
                  <a:ext uri="{FF2B5EF4-FFF2-40B4-BE49-F238E27FC236}">
                    <a16:creationId xmlns:a16="http://schemas.microsoft.com/office/drawing/2014/main" xmlns="" id="{E92120DE-EC0D-4BC1-859A-0DE010AD138C}"/>
                  </a:ext>
                </a:extLst>
              </p:cNvPr>
              <p:cNvSpPr/>
              <p:nvPr/>
            </p:nvSpPr>
            <p:spPr>
              <a:xfrm>
                <a:off x="1733550" y="3162300"/>
                <a:ext cx="1336351" cy="1676400"/>
              </a:xfrm>
              <a:prstGeom prst="round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ounded Rectangle 4">
                <a:extLst>
                  <a:ext uri="{FF2B5EF4-FFF2-40B4-BE49-F238E27FC236}">
                    <a16:creationId xmlns:a16="http://schemas.microsoft.com/office/drawing/2014/main" xmlns="" id="{1889CBC5-44D9-446A-8CDE-05236DAED318}"/>
                  </a:ext>
                </a:extLst>
              </p:cNvPr>
              <p:cNvSpPr/>
              <p:nvPr/>
            </p:nvSpPr>
            <p:spPr>
              <a:xfrm>
                <a:off x="1733550" y="2905125"/>
                <a:ext cx="1336351" cy="257175"/>
              </a:xfrm>
              <a:prstGeom prst="round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7" name="Rounded Rectangle 9">
              <a:extLst>
                <a:ext uri="{FF2B5EF4-FFF2-40B4-BE49-F238E27FC236}">
                  <a16:creationId xmlns:a16="http://schemas.microsoft.com/office/drawing/2014/main" xmlns="" id="{DBCA3BF6-0F31-464E-9976-93E705EB30A9}"/>
                </a:ext>
              </a:extLst>
            </p:cNvPr>
            <p:cNvSpPr/>
            <p:nvPr/>
          </p:nvSpPr>
          <p:spPr>
            <a:xfrm>
              <a:off x="3098476" y="3467100"/>
              <a:ext cx="1336351" cy="916631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xmlns="" id="{007BC4B2-8AB1-4660-A72C-A4DFF0924653}"/>
              </a:ext>
            </a:extLst>
          </p:cNvPr>
          <p:cNvGrpSpPr/>
          <p:nvPr/>
        </p:nvGrpSpPr>
        <p:grpSpPr>
          <a:xfrm>
            <a:off x="1395048" y="4274388"/>
            <a:ext cx="1192212" cy="1999876"/>
            <a:chOff x="1108344" y="4428007"/>
            <a:chExt cx="1192212" cy="1999876"/>
          </a:xfrm>
        </p:grpSpPr>
        <p:pic>
          <p:nvPicPr>
            <p:cNvPr id="60" name="Picture 31">
              <a:extLst>
                <a:ext uri="{FF2B5EF4-FFF2-40B4-BE49-F238E27FC236}">
                  <a16:creationId xmlns:a16="http://schemas.microsoft.com/office/drawing/2014/main" xmlns="" id="{C82DC818-A274-428F-BECA-62D202451E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56" t="11542" r="15985" b="10349"/>
            <a:stretch/>
          </p:blipFill>
          <p:spPr>
            <a:xfrm>
              <a:off x="1675786" y="5472474"/>
              <a:ext cx="624770" cy="804498"/>
            </a:xfrm>
            <a:prstGeom prst="rect">
              <a:avLst/>
            </a:prstGeom>
          </p:spPr>
        </p:pic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xmlns="" id="{16DFFAA0-DAED-448B-B47D-56F499959811}"/>
                </a:ext>
              </a:extLst>
            </p:cNvPr>
            <p:cNvGrpSpPr/>
            <p:nvPr/>
          </p:nvGrpSpPr>
          <p:grpSpPr>
            <a:xfrm>
              <a:off x="1108344" y="4428007"/>
              <a:ext cx="681786" cy="1999876"/>
              <a:chOff x="2085181" y="4407669"/>
              <a:chExt cx="681786" cy="1999876"/>
            </a:xfrm>
          </p:grpSpPr>
          <p:grpSp>
            <p:nvGrpSpPr>
              <p:cNvPr id="47" name="グループ化 22">
                <a:extLst>
                  <a:ext uri="{FF2B5EF4-FFF2-40B4-BE49-F238E27FC236}">
                    <a16:creationId xmlns:a16="http://schemas.microsoft.com/office/drawing/2014/main" xmlns="" id="{CDDFE33D-B1D9-4B24-AB96-94AEE7DE4142}"/>
                  </a:ext>
                </a:extLst>
              </p:cNvPr>
              <p:cNvGrpSpPr/>
              <p:nvPr/>
            </p:nvGrpSpPr>
            <p:grpSpPr>
              <a:xfrm>
                <a:off x="2328649" y="5460763"/>
                <a:ext cx="234956" cy="946782"/>
                <a:chOff x="7263161" y="5230468"/>
                <a:chExt cx="333499" cy="1381710"/>
              </a:xfrm>
            </p:grpSpPr>
            <p:sp>
              <p:nvSpPr>
                <p:cNvPr id="48" name="フローチャート: 論理積ゲート 23">
                  <a:extLst>
                    <a:ext uri="{FF2B5EF4-FFF2-40B4-BE49-F238E27FC236}">
                      <a16:creationId xmlns:a16="http://schemas.microsoft.com/office/drawing/2014/main" xmlns="" id="{80AD0CCE-7E1A-4174-B1F9-4DB6EA5121FA}"/>
                    </a:ext>
                  </a:extLst>
                </p:cNvPr>
                <p:cNvSpPr/>
                <p:nvPr/>
              </p:nvSpPr>
              <p:spPr>
                <a:xfrm rot="5400000">
                  <a:off x="6739055" y="5754574"/>
                  <a:ext cx="1381710" cy="333498"/>
                </a:xfrm>
                <a:prstGeom prst="flowChartDelay">
                  <a:avLst/>
                </a:prstGeom>
                <a:noFill/>
                <a:ln w="12700" cap="flat" cmpd="sng" algn="ctr">
                  <a:solidFill>
                    <a:srgbClr val="5B9BD5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  <p:sp>
              <p:nvSpPr>
                <p:cNvPr id="49" name="フローチャート: 論理積ゲート 24">
                  <a:extLst>
                    <a:ext uri="{FF2B5EF4-FFF2-40B4-BE49-F238E27FC236}">
                      <a16:creationId xmlns:a16="http://schemas.microsoft.com/office/drawing/2014/main" xmlns="" id="{5E12ABFB-5B93-4902-9D84-E5326C246E6B}"/>
                    </a:ext>
                  </a:extLst>
                </p:cNvPr>
                <p:cNvSpPr/>
                <p:nvPr/>
              </p:nvSpPr>
              <p:spPr>
                <a:xfrm rot="5400000">
                  <a:off x="6930212" y="5945729"/>
                  <a:ext cx="999398" cy="333499"/>
                </a:xfrm>
                <a:prstGeom prst="flowChartDelay">
                  <a:avLst/>
                </a:prstGeom>
                <a:solidFill>
                  <a:srgbClr val="FFC000">
                    <a:lumMod val="40000"/>
                    <a:lumOff val="60000"/>
                  </a:srgbClr>
                </a:solidFill>
                <a:ln w="12700" cap="flat" cmpd="sng" algn="ctr">
                  <a:solidFill>
                    <a:srgbClr val="5B9BD5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ja-JP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</p:grpSp>
          <p:grpSp>
            <p:nvGrpSpPr>
              <p:cNvPr id="80" name="Group 10">
                <a:extLst>
                  <a:ext uri="{FF2B5EF4-FFF2-40B4-BE49-F238E27FC236}">
                    <a16:creationId xmlns:a16="http://schemas.microsoft.com/office/drawing/2014/main" xmlns="" id="{D75BDCDA-94B3-4269-9D34-5FB5DE80A1BC}"/>
                  </a:ext>
                </a:extLst>
              </p:cNvPr>
              <p:cNvGrpSpPr/>
              <p:nvPr/>
            </p:nvGrpSpPr>
            <p:grpSpPr>
              <a:xfrm>
                <a:off x="2085181" y="4407669"/>
                <a:ext cx="681786" cy="889120"/>
                <a:chOff x="3098476" y="2450156"/>
                <a:chExt cx="1336351" cy="1933575"/>
              </a:xfrm>
            </p:grpSpPr>
            <p:grpSp>
              <p:nvGrpSpPr>
                <p:cNvPr id="81" name="Group 8">
                  <a:extLst>
                    <a:ext uri="{FF2B5EF4-FFF2-40B4-BE49-F238E27FC236}">
                      <a16:creationId xmlns:a16="http://schemas.microsoft.com/office/drawing/2014/main" xmlns="" id="{2334A05B-7DB1-402F-BF0E-FFC990D2E7EB}"/>
                    </a:ext>
                  </a:extLst>
                </p:cNvPr>
                <p:cNvGrpSpPr/>
                <p:nvPr/>
              </p:nvGrpSpPr>
              <p:grpSpPr>
                <a:xfrm>
                  <a:off x="3098476" y="2450156"/>
                  <a:ext cx="1336351" cy="1933575"/>
                  <a:chOff x="1733550" y="2905125"/>
                  <a:chExt cx="1336351" cy="1933575"/>
                </a:xfrm>
              </p:grpSpPr>
              <p:sp>
                <p:nvSpPr>
                  <p:cNvPr id="83" name="Rounded Rectangle 3">
                    <a:extLst>
                      <a:ext uri="{FF2B5EF4-FFF2-40B4-BE49-F238E27FC236}">
                        <a16:creationId xmlns:a16="http://schemas.microsoft.com/office/drawing/2014/main" xmlns="" id="{0DF1940B-DA96-4D3B-B31C-647DEFDE1D88}"/>
                      </a:ext>
                    </a:extLst>
                  </p:cNvPr>
                  <p:cNvSpPr/>
                  <p:nvPr/>
                </p:nvSpPr>
                <p:spPr>
                  <a:xfrm>
                    <a:off x="1733550" y="3162300"/>
                    <a:ext cx="1336351" cy="1676400"/>
                  </a:xfrm>
                  <a:prstGeom prst="round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4" name="Rounded Rectangle 4">
                    <a:extLst>
                      <a:ext uri="{FF2B5EF4-FFF2-40B4-BE49-F238E27FC236}">
                        <a16:creationId xmlns:a16="http://schemas.microsoft.com/office/drawing/2014/main" xmlns="" id="{DD8F213C-8DC0-4520-AF95-A3EB736D527D}"/>
                      </a:ext>
                    </a:extLst>
                  </p:cNvPr>
                  <p:cNvSpPr/>
                  <p:nvPr/>
                </p:nvSpPr>
                <p:spPr>
                  <a:xfrm>
                    <a:off x="1733550" y="2905125"/>
                    <a:ext cx="1336351" cy="257175"/>
                  </a:xfrm>
                  <a:prstGeom prst="roundRect">
                    <a:avLst/>
                  </a:prstGeom>
                  <a:noFill/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82" name="Rounded Rectangle 9">
                  <a:extLst>
                    <a:ext uri="{FF2B5EF4-FFF2-40B4-BE49-F238E27FC236}">
                      <a16:creationId xmlns:a16="http://schemas.microsoft.com/office/drawing/2014/main" xmlns="" id="{072A6376-3783-4891-BACB-C3ED13B9D96F}"/>
                    </a:ext>
                  </a:extLst>
                </p:cNvPr>
                <p:cNvSpPr/>
                <p:nvPr/>
              </p:nvSpPr>
              <p:spPr>
                <a:xfrm>
                  <a:off x="3098476" y="3467100"/>
                  <a:ext cx="1336351" cy="916631"/>
                </a:xfrm>
                <a:prstGeom prst="round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96" name="グループ化 95">
            <a:extLst>
              <a:ext uri="{FF2B5EF4-FFF2-40B4-BE49-F238E27FC236}">
                <a16:creationId xmlns:a16="http://schemas.microsoft.com/office/drawing/2014/main" xmlns="" id="{CD4175A4-320E-4F3D-AEDA-7A4FCA4CD408}"/>
              </a:ext>
            </a:extLst>
          </p:cNvPr>
          <p:cNvGrpSpPr/>
          <p:nvPr/>
        </p:nvGrpSpPr>
        <p:grpSpPr>
          <a:xfrm>
            <a:off x="9117561" y="4675243"/>
            <a:ext cx="2772211" cy="1198166"/>
            <a:chOff x="8506163" y="4778187"/>
            <a:chExt cx="2772211" cy="1198166"/>
          </a:xfrm>
        </p:grpSpPr>
        <p:grpSp>
          <p:nvGrpSpPr>
            <p:cNvPr id="62" name="グループ化 15">
              <a:extLst>
                <a:ext uri="{FF2B5EF4-FFF2-40B4-BE49-F238E27FC236}">
                  <a16:creationId xmlns:a16="http://schemas.microsoft.com/office/drawing/2014/main" xmlns="" id="{AD1E7E46-C57B-41B9-AB87-6FF92B8ED374}"/>
                </a:ext>
              </a:extLst>
            </p:cNvPr>
            <p:cNvGrpSpPr/>
            <p:nvPr/>
          </p:nvGrpSpPr>
          <p:grpSpPr>
            <a:xfrm>
              <a:off x="8506163" y="4976954"/>
              <a:ext cx="2088612" cy="999399"/>
              <a:chOff x="838200" y="1580083"/>
              <a:chExt cx="2804770" cy="1265530"/>
            </a:xfrm>
          </p:grpSpPr>
          <p:sp>
            <p:nvSpPr>
              <p:cNvPr id="63" name="正方形/長方形 3">
                <a:extLst>
                  <a:ext uri="{FF2B5EF4-FFF2-40B4-BE49-F238E27FC236}">
                    <a16:creationId xmlns:a16="http://schemas.microsoft.com/office/drawing/2014/main" xmlns="" id="{452CC973-9509-4911-8137-8A7F88022B17}"/>
                  </a:ext>
                </a:extLst>
              </p:cNvPr>
              <p:cNvSpPr/>
              <p:nvPr/>
            </p:nvSpPr>
            <p:spPr>
              <a:xfrm>
                <a:off x="838200" y="1580083"/>
                <a:ext cx="2804770" cy="1265530"/>
              </a:xfrm>
              <a:prstGeom prst="rect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64" name="楕円 4">
                <a:extLst>
                  <a:ext uri="{FF2B5EF4-FFF2-40B4-BE49-F238E27FC236}">
                    <a16:creationId xmlns:a16="http://schemas.microsoft.com/office/drawing/2014/main" xmlns="" id="{1A71B940-E41A-4E02-AC96-7A89EFEFF25E}"/>
                  </a:ext>
                </a:extLst>
              </p:cNvPr>
              <p:cNvSpPr/>
              <p:nvPr/>
            </p:nvSpPr>
            <p:spPr>
              <a:xfrm>
                <a:off x="1043557" y="1739801"/>
                <a:ext cx="365761" cy="343814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C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65" name="楕円 5">
                <a:extLst>
                  <a:ext uri="{FF2B5EF4-FFF2-40B4-BE49-F238E27FC236}">
                    <a16:creationId xmlns:a16="http://schemas.microsoft.com/office/drawing/2014/main" xmlns="" id="{6C14C7DA-BF64-4A4B-84EB-34DA78DC15B8}"/>
                  </a:ext>
                </a:extLst>
              </p:cNvPr>
              <p:cNvSpPr/>
              <p:nvPr/>
            </p:nvSpPr>
            <p:spPr>
              <a:xfrm>
                <a:off x="2057704" y="2292707"/>
                <a:ext cx="365761" cy="343814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C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66" name="楕円 6">
                <a:extLst>
                  <a:ext uri="{FF2B5EF4-FFF2-40B4-BE49-F238E27FC236}">
                    <a16:creationId xmlns:a16="http://schemas.microsoft.com/office/drawing/2014/main" xmlns="" id="{610B622F-D8D7-4A9A-B8B2-D2B7A09EAA40}"/>
                  </a:ext>
                </a:extLst>
              </p:cNvPr>
              <p:cNvSpPr/>
              <p:nvPr/>
            </p:nvSpPr>
            <p:spPr>
              <a:xfrm>
                <a:off x="1542057" y="1739801"/>
                <a:ext cx="365761" cy="343814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C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67" name="楕円 7">
                <a:extLst>
                  <a:ext uri="{FF2B5EF4-FFF2-40B4-BE49-F238E27FC236}">
                    <a16:creationId xmlns:a16="http://schemas.microsoft.com/office/drawing/2014/main" xmlns="" id="{8CE799E5-1B7E-4DAB-B1E2-91AA1DAD4774}"/>
                  </a:ext>
                </a:extLst>
              </p:cNvPr>
              <p:cNvSpPr/>
              <p:nvPr/>
            </p:nvSpPr>
            <p:spPr>
              <a:xfrm>
                <a:off x="2556204" y="1753212"/>
                <a:ext cx="365761" cy="343814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C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68" name="楕円 8">
                <a:extLst>
                  <a:ext uri="{FF2B5EF4-FFF2-40B4-BE49-F238E27FC236}">
                    <a16:creationId xmlns:a16="http://schemas.microsoft.com/office/drawing/2014/main" xmlns="" id="{4B08B079-2B16-446E-BE6A-FD36EFD1B6BE}"/>
                  </a:ext>
                </a:extLst>
              </p:cNvPr>
              <p:cNvSpPr/>
              <p:nvPr/>
            </p:nvSpPr>
            <p:spPr>
              <a:xfrm>
                <a:off x="2057704" y="1739801"/>
                <a:ext cx="365761" cy="343814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C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69" name="楕円 9">
                <a:extLst>
                  <a:ext uri="{FF2B5EF4-FFF2-40B4-BE49-F238E27FC236}">
                    <a16:creationId xmlns:a16="http://schemas.microsoft.com/office/drawing/2014/main" xmlns="" id="{E0FEA11E-A17F-477B-B111-1C048097E0C5}"/>
                  </a:ext>
                </a:extLst>
              </p:cNvPr>
              <p:cNvSpPr/>
              <p:nvPr/>
            </p:nvSpPr>
            <p:spPr>
              <a:xfrm>
                <a:off x="3054705" y="1748334"/>
                <a:ext cx="365761" cy="343814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C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70" name="楕円 18">
                <a:extLst>
                  <a:ext uri="{FF2B5EF4-FFF2-40B4-BE49-F238E27FC236}">
                    <a16:creationId xmlns:a16="http://schemas.microsoft.com/office/drawing/2014/main" xmlns="" id="{A0E389E0-9FCB-4B0C-AB48-155B5800B4EE}"/>
                  </a:ext>
                </a:extLst>
              </p:cNvPr>
              <p:cNvSpPr/>
              <p:nvPr/>
            </p:nvSpPr>
            <p:spPr>
              <a:xfrm>
                <a:off x="2561004" y="2292707"/>
                <a:ext cx="365761" cy="343814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C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71" name="楕円 19">
                <a:extLst>
                  <a:ext uri="{FF2B5EF4-FFF2-40B4-BE49-F238E27FC236}">
                    <a16:creationId xmlns:a16="http://schemas.microsoft.com/office/drawing/2014/main" xmlns="" id="{5031B1EE-9513-4F45-AC59-B04CD1805D84}"/>
                  </a:ext>
                </a:extLst>
              </p:cNvPr>
              <p:cNvSpPr/>
              <p:nvPr/>
            </p:nvSpPr>
            <p:spPr>
              <a:xfrm>
                <a:off x="1060703" y="2303680"/>
                <a:ext cx="365761" cy="343814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C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72" name="楕円 20">
                <a:extLst>
                  <a:ext uri="{FF2B5EF4-FFF2-40B4-BE49-F238E27FC236}">
                    <a16:creationId xmlns:a16="http://schemas.microsoft.com/office/drawing/2014/main" xmlns="" id="{F9693F52-3621-4FFE-A2EF-A4D928870307}"/>
                  </a:ext>
                </a:extLst>
              </p:cNvPr>
              <p:cNvSpPr/>
              <p:nvPr/>
            </p:nvSpPr>
            <p:spPr>
              <a:xfrm>
                <a:off x="3054705" y="2292707"/>
                <a:ext cx="365761" cy="343814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C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73" name="楕円 21">
                <a:extLst>
                  <a:ext uri="{FF2B5EF4-FFF2-40B4-BE49-F238E27FC236}">
                    <a16:creationId xmlns:a16="http://schemas.microsoft.com/office/drawing/2014/main" xmlns="" id="{478EB7AF-1B50-40AC-9DF1-90E5C438CDFC}"/>
                  </a:ext>
                </a:extLst>
              </p:cNvPr>
              <p:cNvSpPr/>
              <p:nvPr/>
            </p:nvSpPr>
            <p:spPr>
              <a:xfrm>
                <a:off x="1542057" y="2292707"/>
                <a:ext cx="365761" cy="343814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C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</p:grpSp>
        <p:pic>
          <p:nvPicPr>
            <p:cNvPr id="85" name="Picture 31">
              <a:extLst>
                <a:ext uri="{FF2B5EF4-FFF2-40B4-BE49-F238E27FC236}">
                  <a16:creationId xmlns:a16="http://schemas.microsoft.com/office/drawing/2014/main" xmlns="" id="{09D5DF74-BB98-43B2-9E57-4469E2086F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56" t="11542" r="15985" b="10349"/>
            <a:stretch/>
          </p:blipFill>
          <p:spPr>
            <a:xfrm>
              <a:off x="10653604" y="4778187"/>
              <a:ext cx="624770" cy="804498"/>
            </a:xfrm>
            <a:prstGeom prst="rect">
              <a:avLst/>
            </a:prstGeom>
          </p:spPr>
        </p:pic>
      </p:grpSp>
      <p:grpSp>
        <p:nvGrpSpPr>
          <p:cNvPr id="57" name="グループ化 22">
            <a:extLst>
              <a:ext uri="{FF2B5EF4-FFF2-40B4-BE49-F238E27FC236}">
                <a16:creationId xmlns:a16="http://schemas.microsoft.com/office/drawing/2014/main" xmlns="" id="{3E811BCF-588E-4FD7-B1C2-C52FFF465B57}"/>
              </a:ext>
            </a:extLst>
          </p:cNvPr>
          <p:cNvGrpSpPr/>
          <p:nvPr/>
        </p:nvGrpSpPr>
        <p:grpSpPr>
          <a:xfrm>
            <a:off x="7668756" y="4800313"/>
            <a:ext cx="237545" cy="948027"/>
            <a:chOff x="7263161" y="5230468"/>
            <a:chExt cx="333499" cy="1381710"/>
          </a:xfrm>
        </p:grpSpPr>
        <p:sp>
          <p:nvSpPr>
            <p:cNvPr id="58" name="フローチャート: 論理積ゲート 23">
              <a:extLst>
                <a:ext uri="{FF2B5EF4-FFF2-40B4-BE49-F238E27FC236}">
                  <a16:creationId xmlns:a16="http://schemas.microsoft.com/office/drawing/2014/main" xmlns="" id="{5E8FA6EA-3B2C-4599-9218-887301C970E5}"/>
                </a:ext>
              </a:extLst>
            </p:cNvPr>
            <p:cNvSpPr/>
            <p:nvPr/>
          </p:nvSpPr>
          <p:spPr>
            <a:xfrm rot="5400000">
              <a:off x="6739055" y="5754574"/>
              <a:ext cx="1381710" cy="333498"/>
            </a:xfrm>
            <a:prstGeom prst="flowChartDelay">
              <a:avLst/>
            </a:prstGeom>
            <a:no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59" name="フローチャート: 論理積ゲート 24">
              <a:extLst>
                <a:ext uri="{FF2B5EF4-FFF2-40B4-BE49-F238E27FC236}">
                  <a16:creationId xmlns:a16="http://schemas.microsoft.com/office/drawing/2014/main" xmlns="" id="{C987C9AD-2C7F-4DBA-B19E-12CD8A0CB9B4}"/>
                </a:ext>
              </a:extLst>
            </p:cNvPr>
            <p:cNvSpPr/>
            <p:nvPr/>
          </p:nvSpPr>
          <p:spPr>
            <a:xfrm rot="5400000">
              <a:off x="6930212" y="5945729"/>
              <a:ext cx="999398" cy="333499"/>
            </a:xfrm>
            <a:prstGeom prst="flowChartDelay">
              <a:avLst/>
            </a:prstGeom>
            <a:solidFill>
              <a:srgbClr val="FF0000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</p:grp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xmlns="" id="{0EB582EC-5C4E-420D-B8A7-1FB3DA6A3EBB}"/>
              </a:ext>
            </a:extLst>
          </p:cNvPr>
          <p:cNvSpPr/>
          <p:nvPr/>
        </p:nvSpPr>
        <p:spPr>
          <a:xfrm>
            <a:off x="2851996" y="4742012"/>
            <a:ext cx="3605502" cy="137519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Mix</a:t>
            </a:r>
          </a:p>
          <a:p>
            <a:pPr algn="ctr"/>
            <a:r>
              <a:rPr lang="en-US" altLang="ja-JP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RBC 40% (1 mL)</a:t>
            </a:r>
          </a:p>
          <a:p>
            <a:pPr algn="ctr"/>
            <a:r>
              <a:rPr lang="en-US" altLang="ja-JP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Plasma 60% (1.36 mL)</a:t>
            </a:r>
          </a:p>
          <a:p>
            <a:pPr algn="ctr"/>
            <a:r>
              <a:rPr lang="en-US" altLang="ja-JP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reconstitute whole blood</a:t>
            </a:r>
          </a:p>
        </p:txBody>
      </p:sp>
      <p:sp>
        <p:nvSpPr>
          <p:cNvPr id="88" name="四角形: 角を丸くする 87">
            <a:extLst>
              <a:ext uri="{FF2B5EF4-FFF2-40B4-BE49-F238E27FC236}">
                <a16:creationId xmlns:a16="http://schemas.microsoft.com/office/drawing/2014/main" xmlns="" id="{C972F76D-704F-4A01-B79C-FE7E6BBE43B2}"/>
              </a:ext>
            </a:extLst>
          </p:cNvPr>
          <p:cNvSpPr/>
          <p:nvPr/>
        </p:nvSpPr>
        <p:spPr>
          <a:xfrm>
            <a:off x="1894686" y="2660631"/>
            <a:ext cx="2290046" cy="51311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Pour</a:t>
            </a:r>
            <a:r>
              <a:rPr kumimoji="1" lang="en-US" altLang="ja-JP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850 mL of </a:t>
            </a:r>
          </a:p>
          <a:p>
            <a:pPr algn="ctr"/>
            <a:r>
              <a:rPr kumimoji="1" lang="en-US" altLang="ja-JP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whole blood</a:t>
            </a:r>
            <a:endParaRPr kumimoji="1" lang="ja-JP" alt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0" name="四角形: 角を丸くする 89">
            <a:extLst>
              <a:ext uri="{FF2B5EF4-FFF2-40B4-BE49-F238E27FC236}">
                <a16:creationId xmlns:a16="http://schemas.microsoft.com/office/drawing/2014/main" xmlns="" id="{7863ADF9-C24D-4004-8093-6B8D4E47B707}"/>
              </a:ext>
            </a:extLst>
          </p:cNvPr>
          <p:cNvSpPr/>
          <p:nvPr/>
        </p:nvSpPr>
        <p:spPr>
          <a:xfrm>
            <a:off x="4248893" y="2664830"/>
            <a:ext cx="2595115" cy="44239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 50 mL of 0.9% saline</a:t>
            </a:r>
            <a:endParaRPr kumimoji="1" lang="ja-JP" alt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1" name="四角形: 角を丸くする 90">
            <a:extLst>
              <a:ext uri="{FF2B5EF4-FFF2-40B4-BE49-F238E27FC236}">
                <a16:creationId xmlns:a16="http://schemas.microsoft.com/office/drawing/2014/main" xmlns="" id="{89E87B7A-EC25-4206-BB7F-FD738FC1FE4C}"/>
              </a:ext>
            </a:extLst>
          </p:cNvPr>
          <p:cNvSpPr/>
          <p:nvPr/>
        </p:nvSpPr>
        <p:spPr>
          <a:xfrm>
            <a:off x="7203376" y="1750707"/>
            <a:ext cx="2383986" cy="65314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Centrifuge</a:t>
            </a:r>
          </a:p>
          <a:p>
            <a:pPr algn="ctr"/>
            <a:r>
              <a:rPr lang="en-US" altLang="ja-JP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4,000 rpm 21</a:t>
            </a:r>
            <a:r>
              <a:rPr lang="ja-JP" alt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℃ </a:t>
            </a:r>
            <a:r>
              <a:rPr lang="en-US" altLang="ja-JP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 min</a:t>
            </a:r>
          </a:p>
        </p:txBody>
      </p:sp>
      <p:sp>
        <p:nvSpPr>
          <p:cNvPr id="92" name="四角形: 角を丸くする 91">
            <a:extLst>
              <a:ext uri="{FF2B5EF4-FFF2-40B4-BE49-F238E27FC236}">
                <a16:creationId xmlns:a16="http://schemas.microsoft.com/office/drawing/2014/main" xmlns="" id="{21F3A9AD-DEEB-4DD7-96B5-FB06E0512E74}"/>
              </a:ext>
            </a:extLst>
          </p:cNvPr>
          <p:cNvSpPr/>
          <p:nvPr/>
        </p:nvSpPr>
        <p:spPr>
          <a:xfrm>
            <a:off x="1476406" y="3424041"/>
            <a:ext cx="4040785" cy="61510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Repeat the procedure three times</a:t>
            </a:r>
          </a:p>
          <a:p>
            <a:pPr algn="ctr"/>
            <a:r>
              <a:rPr kumimoji="1" lang="en-US" altLang="ja-JP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(Centrifuge </a:t>
            </a:r>
            <a:r>
              <a:rPr lang="en-US" altLang="ja-JP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15 min at the last time)</a:t>
            </a:r>
            <a:endParaRPr kumimoji="1" lang="ja-JP" alt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3" name="四角形: 角を丸くする 92">
            <a:extLst>
              <a:ext uri="{FF2B5EF4-FFF2-40B4-BE49-F238E27FC236}">
                <a16:creationId xmlns:a16="http://schemas.microsoft.com/office/drawing/2014/main" xmlns="" id="{FB81CDE7-EED2-4EBB-A0DA-7AA3C2138D9B}"/>
              </a:ext>
            </a:extLst>
          </p:cNvPr>
          <p:cNvSpPr/>
          <p:nvPr/>
        </p:nvSpPr>
        <p:spPr>
          <a:xfrm>
            <a:off x="9122529" y="3395645"/>
            <a:ext cx="2694105" cy="6718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Confirm the hematocrit is &gt; 95%</a:t>
            </a:r>
            <a:endParaRPr kumimoji="1" lang="ja-JP" alt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7" name="四角形: 角を丸くする 96">
            <a:extLst>
              <a:ext uri="{FF2B5EF4-FFF2-40B4-BE49-F238E27FC236}">
                <a16:creationId xmlns:a16="http://schemas.microsoft.com/office/drawing/2014/main" xmlns="" id="{93429076-E2A2-44D5-B5DD-C262B3C7D4F4}"/>
              </a:ext>
            </a:extLst>
          </p:cNvPr>
          <p:cNvSpPr/>
          <p:nvPr/>
        </p:nvSpPr>
        <p:spPr>
          <a:xfrm>
            <a:off x="9117561" y="6006080"/>
            <a:ext cx="2879296" cy="65314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Spot 50 µL of whole blood for each on a filter paper</a:t>
            </a:r>
            <a:endParaRPr kumimoji="1" lang="ja-JP" alt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6" name="四角形: 角を丸くする 85">
            <a:extLst>
              <a:ext uri="{FF2B5EF4-FFF2-40B4-BE49-F238E27FC236}">
                <a16:creationId xmlns:a16="http://schemas.microsoft.com/office/drawing/2014/main" xmlns="" id="{5D438756-4F53-43E1-8F78-3CC39943C803}"/>
              </a:ext>
            </a:extLst>
          </p:cNvPr>
          <p:cNvSpPr/>
          <p:nvPr/>
        </p:nvSpPr>
        <p:spPr>
          <a:xfrm>
            <a:off x="9211616" y="2660631"/>
            <a:ext cx="2595115" cy="44239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Discard the supernatant</a:t>
            </a:r>
            <a:endParaRPr kumimoji="1" lang="ja-JP" alt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324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3" grpId="0" animBg="1"/>
      <p:bldP spid="24" grpId="0" animBg="1"/>
      <p:bldP spid="38" grpId="0" animBg="1"/>
      <p:bldP spid="44" grpId="0" animBg="1"/>
      <p:bldP spid="46" grpId="0" animBg="1"/>
      <p:bldP spid="51" grpId="0" animBg="1"/>
      <p:bldP spid="61" grpId="0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</TotalTime>
  <Words>84</Words>
  <Application>Microsoft Office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Calibri</vt:lpstr>
      <vt:lpstr>Office テーマ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菊池 みなみ</dc:creator>
  <cp:lastModifiedBy>Priya V.</cp:lastModifiedBy>
  <cp:revision>34</cp:revision>
  <cp:lastPrinted>2019-03-22T06:04:07Z</cp:lastPrinted>
  <dcterms:created xsi:type="dcterms:W3CDTF">2018-10-16T04:36:15Z</dcterms:created>
  <dcterms:modified xsi:type="dcterms:W3CDTF">2022-08-30T09:23:57Z</dcterms:modified>
</cp:coreProperties>
</file>