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6858000" cy="9906000" type="A4"/>
  <p:notesSz cx="10234613" cy="146621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9CFF"/>
    <a:srgbClr val="2F528F"/>
    <a:srgbClr val="F8766D"/>
    <a:srgbClr val="00B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0" autoAdjust="0"/>
    <p:restoredTop sz="94909" autoAdjust="0"/>
  </p:normalViewPr>
  <p:slideViewPr>
    <p:cSldViewPr snapToGrid="0">
      <p:cViewPr>
        <p:scale>
          <a:sx n="140" d="100"/>
          <a:sy n="140" d="100"/>
        </p:scale>
        <p:origin x="1680" y="-23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4999" cy="735654"/>
          </a:xfrm>
          <a:prstGeom prst="rect">
            <a:avLst/>
          </a:prstGeom>
        </p:spPr>
        <p:txBody>
          <a:bodyPr vert="horz" lIns="142262" tIns="71132" rIns="142262" bIns="71132" rtlCol="0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797246" y="0"/>
            <a:ext cx="4434999" cy="735654"/>
          </a:xfrm>
          <a:prstGeom prst="rect">
            <a:avLst/>
          </a:prstGeom>
        </p:spPr>
        <p:txBody>
          <a:bodyPr vert="horz" lIns="142262" tIns="71132" rIns="142262" bIns="71132" rtlCol="0"/>
          <a:lstStyle>
            <a:lvl1pPr algn="r">
              <a:defRPr sz="1900"/>
            </a:lvl1pPr>
          </a:lstStyle>
          <a:p>
            <a:fld id="{1314BD64-27D1-4E68-A7CD-C56A2756F3F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405188" y="1833563"/>
            <a:ext cx="3424237" cy="49482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42262" tIns="71132" rIns="142262" bIns="71132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1023462" y="7056160"/>
            <a:ext cx="8187690" cy="5773222"/>
          </a:xfrm>
          <a:prstGeom prst="rect">
            <a:avLst/>
          </a:prstGeom>
        </p:spPr>
        <p:txBody>
          <a:bodyPr vert="horz" lIns="142262" tIns="71132" rIns="142262" bIns="71132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926500"/>
            <a:ext cx="4434999" cy="735652"/>
          </a:xfrm>
          <a:prstGeom prst="rect">
            <a:avLst/>
          </a:prstGeom>
        </p:spPr>
        <p:txBody>
          <a:bodyPr vert="horz" lIns="142262" tIns="71132" rIns="142262" bIns="71132" rtlCol="0" anchor="b"/>
          <a:lstStyle>
            <a:lvl1pPr algn="l">
              <a:defRPr sz="19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797246" y="13926500"/>
            <a:ext cx="4434999" cy="735652"/>
          </a:xfrm>
          <a:prstGeom prst="rect">
            <a:avLst/>
          </a:prstGeom>
        </p:spPr>
        <p:txBody>
          <a:bodyPr vert="horz" lIns="142262" tIns="71132" rIns="142262" bIns="71132" rtlCol="0" anchor="b"/>
          <a:lstStyle>
            <a:lvl1pPr algn="r">
              <a:defRPr sz="1900"/>
            </a:lvl1pPr>
          </a:lstStyle>
          <a:p>
            <a:fld id="{2DFB0DA8-0CC5-4D43-8941-C8D0480084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5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534878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1069757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604635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2139513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2674391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3209270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3744148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4279026" algn="l" defTabSz="1069757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405188" y="1833563"/>
            <a:ext cx="3424237" cy="4948237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FB0DA8-0CC5-4D43-8941-C8D0480084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8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26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52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0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555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6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1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3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22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12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73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10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BA9F2-25CE-4072-B49E-70D31C6DD3EB}" type="datetimeFigureOut">
              <a:rPr lang="en-US" smtClean="0"/>
              <a:t>6/12/2025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BD0E3-C82E-451F-9687-BCA3230B789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6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Diagramm, Screenshot, Reihe enthält.&#10;&#10;Automatisch generierte Beschreibung">
            <a:extLst>
              <a:ext uri="{FF2B5EF4-FFF2-40B4-BE49-F238E27FC236}">
                <a16:creationId xmlns:a16="http://schemas.microsoft.com/office/drawing/2014/main" id="{96CD170F-894F-72B1-2A05-3C4A178744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5" y="5331971"/>
            <a:ext cx="6477013" cy="4319025"/>
          </a:xfrm>
          <a:prstGeom prst="rect">
            <a:avLst/>
          </a:prstGeom>
        </p:spPr>
      </p:pic>
      <p:pic>
        <p:nvPicPr>
          <p:cNvPr id="3" name="Grafik 2" descr="Ein Bild, das Text, Diagramm, Screenshot, Reihe enthält.&#10;&#10;KI-generierte Inhalte können fehlerhaft sein.">
            <a:extLst>
              <a:ext uri="{FF2B5EF4-FFF2-40B4-BE49-F238E27FC236}">
                <a16:creationId xmlns:a16="http://schemas.microsoft.com/office/drawing/2014/main" id="{6973BAAD-6EA0-25B9-8174-5CCB5E5FFD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5" y="245663"/>
            <a:ext cx="6477013" cy="431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11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A4-Papier (210 x 297 mm)</PresentationFormat>
  <Paragraphs>1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Universitätsklinikum Ulm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Yosifov Deyan</dc:creator>
  <cp:lastModifiedBy>Yosifov Deyan</cp:lastModifiedBy>
  <cp:revision>61</cp:revision>
  <cp:lastPrinted>2022-02-03T15:35:30Z</cp:lastPrinted>
  <dcterms:created xsi:type="dcterms:W3CDTF">2021-08-17T13:06:36Z</dcterms:created>
  <dcterms:modified xsi:type="dcterms:W3CDTF">2025-06-12T13:33:11Z</dcterms:modified>
</cp:coreProperties>
</file>