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6858000" cy="9144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8" d="100"/>
          <a:sy n="108" d="100"/>
        </p:scale>
        <p:origin x="-1960" y="-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B0DFF-39EE-C246-BF45-CE16F8347F81}" type="datetimeFigureOut">
              <a:rPr lang="fr-FR" smtClean="0"/>
              <a:t>27/11/14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C20C7-9553-D441-887B-1ED9874E765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3601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1D9D5-B02D-744F-9DB2-05D809E3B6D1}" type="datetimeFigureOut">
              <a:rPr lang="fr-FR" smtClean="0"/>
              <a:t>27/11/14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A9E63-1071-0E4A-BAC3-D28461E6F4B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9437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5EECB-3931-164A-8181-C8F728B8A607}" type="datetime1">
              <a:rPr lang="fr-FR" smtClean="0"/>
              <a:t>27/11/14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942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0941-4280-DB40-B35F-39C30BFA52A7}" type="datetime1">
              <a:rPr lang="fr-FR" smtClean="0"/>
              <a:t>27/11/14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68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18FF0-0E17-B64C-BDFA-A0E56741906D}" type="datetime1">
              <a:rPr lang="fr-FR" smtClean="0"/>
              <a:t>27/11/14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098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21531-D9D9-C942-97C7-062A539B2829}" type="datetime1">
              <a:rPr lang="fr-FR" smtClean="0"/>
              <a:t>27/11/14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92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5A72F-1B43-0B40-B911-8D8C6D2C2F07}" type="datetime1">
              <a:rPr lang="fr-FR" smtClean="0"/>
              <a:t>27/11/14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22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3EE54-EA62-F844-AE2E-41423110324C}" type="datetime1">
              <a:rPr lang="fr-FR" smtClean="0"/>
              <a:t>27/11/14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97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AFDB5-0518-CE4C-BF39-1A1FE3AE712E}" type="datetime1">
              <a:rPr lang="fr-FR" smtClean="0"/>
              <a:t>27/11/14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80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C6C3A-7BFE-5244-B599-000B2DFC6C67}" type="datetime1">
              <a:rPr lang="fr-FR" smtClean="0"/>
              <a:t>27/11/14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2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69A8-F2E0-144C-B11B-F7A8D8EF322F}" type="datetime1">
              <a:rPr lang="fr-FR" smtClean="0"/>
              <a:t>27/11/14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8810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20369-935C-C349-8268-F8A1BA748C35}" type="datetime1">
              <a:rPr lang="fr-FR" smtClean="0"/>
              <a:t>27/11/14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502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A1650-67F5-6A4D-896A-FF38F599FC53}" type="datetime1">
              <a:rPr lang="fr-FR" smtClean="0"/>
              <a:t>27/11/14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715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FA848-D16E-A54B-81F8-DD00CAB39C2E}" type="datetime1">
              <a:rPr lang="fr-FR" smtClean="0"/>
              <a:t>27/11/14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0FABC-E901-EC4C-9812-E8179886A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9903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0FABC-E901-EC4C-9812-E8179886AB6E}" type="slidenum">
              <a:rPr lang="fr-FR" smtClean="0"/>
              <a:t>1</a:t>
            </a:fld>
            <a:endParaRPr lang="fr-FR"/>
          </a:p>
        </p:txBody>
      </p:sp>
      <p:pic>
        <p:nvPicPr>
          <p:cNvPr id="3" name="Imag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25" y="2689225"/>
            <a:ext cx="4679950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89025" y="1452041"/>
            <a:ext cx="49314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>
                <a:latin typeface="Times"/>
                <a:cs typeface="Times"/>
              </a:rPr>
              <a:t>Additional file 2: Figure S1. </a:t>
            </a:r>
            <a:r>
              <a:rPr lang="en-US" sz="1100" dirty="0">
                <a:latin typeface="Times"/>
                <a:cs typeface="Times"/>
              </a:rPr>
              <a:t>Standard curves used for the measurement of </a:t>
            </a:r>
            <a:r>
              <a:rPr lang="en-US" sz="1100" i="1" dirty="0">
                <a:latin typeface="Times"/>
                <a:cs typeface="Times"/>
              </a:rPr>
              <a:t>IGF1</a:t>
            </a:r>
            <a:r>
              <a:rPr lang="en-US" sz="1100" dirty="0">
                <a:latin typeface="Times"/>
                <a:cs typeface="Times"/>
              </a:rPr>
              <a:t> gene transcript content in PBMC.</a:t>
            </a:r>
            <a:endParaRPr lang="fr-FR" sz="11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5696381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2796</TotalTime>
  <Words>22</Words>
  <Application>Microsoft Macintosh PowerPoint</Application>
  <PresentationFormat>Présentation à l'écran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inserm986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ouni meriem</dc:creator>
  <cp:lastModifiedBy>ouni meriem</cp:lastModifiedBy>
  <cp:revision>133</cp:revision>
  <cp:lastPrinted>2014-11-27T17:41:34Z</cp:lastPrinted>
  <dcterms:created xsi:type="dcterms:W3CDTF">2014-11-06T10:19:27Z</dcterms:created>
  <dcterms:modified xsi:type="dcterms:W3CDTF">2014-11-27T18:39:04Z</dcterms:modified>
</cp:coreProperties>
</file>