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3"/>
  </p:notesMasterIdLst>
  <p:sldIdLst>
    <p:sldId id="266" r:id="rId2"/>
  </p:sldIdLst>
  <p:sldSz cx="9144000" cy="6858000" type="screen4x3"/>
  <p:notesSz cx="6807200" cy="9939338"/>
  <p:defaultTextStyle>
    <a:defPPr>
      <a:defRPr lang="zh-TW"/>
    </a:defPPr>
    <a:lvl1pPr marL="0" algn="l" defTabSz="835996" rtl="0" eaLnBrk="1" latinLnBrk="0" hangingPunct="1">
      <a:defRPr sz="1646" kern="1200">
        <a:solidFill>
          <a:schemeClr val="tx1"/>
        </a:solidFill>
        <a:latin typeface="+mn-lt"/>
        <a:ea typeface="+mn-ea"/>
        <a:cs typeface="+mn-cs"/>
      </a:defRPr>
    </a:lvl1pPr>
    <a:lvl2pPr marL="417998" algn="l" defTabSz="835996" rtl="0" eaLnBrk="1" latinLnBrk="0" hangingPunct="1">
      <a:defRPr sz="1646" kern="1200">
        <a:solidFill>
          <a:schemeClr val="tx1"/>
        </a:solidFill>
        <a:latin typeface="+mn-lt"/>
        <a:ea typeface="+mn-ea"/>
        <a:cs typeface="+mn-cs"/>
      </a:defRPr>
    </a:lvl2pPr>
    <a:lvl3pPr marL="835996" algn="l" defTabSz="835996" rtl="0" eaLnBrk="1" latinLnBrk="0" hangingPunct="1">
      <a:defRPr sz="1646" kern="1200">
        <a:solidFill>
          <a:schemeClr val="tx1"/>
        </a:solidFill>
        <a:latin typeface="+mn-lt"/>
        <a:ea typeface="+mn-ea"/>
        <a:cs typeface="+mn-cs"/>
      </a:defRPr>
    </a:lvl3pPr>
    <a:lvl4pPr marL="1253994" algn="l" defTabSz="835996" rtl="0" eaLnBrk="1" latinLnBrk="0" hangingPunct="1">
      <a:defRPr sz="1646" kern="1200">
        <a:solidFill>
          <a:schemeClr val="tx1"/>
        </a:solidFill>
        <a:latin typeface="+mn-lt"/>
        <a:ea typeface="+mn-ea"/>
        <a:cs typeface="+mn-cs"/>
      </a:defRPr>
    </a:lvl4pPr>
    <a:lvl5pPr marL="1671991" algn="l" defTabSz="835996" rtl="0" eaLnBrk="1" latinLnBrk="0" hangingPunct="1">
      <a:defRPr sz="1646" kern="1200">
        <a:solidFill>
          <a:schemeClr val="tx1"/>
        </a:solidFill>
        <a:latin typeface="+mn-lt"/>
        <a:ea typeface="+mn-ea"/>
        <a:cs typeface="+mn-cs"/>
      </a:defRPr>
    </a:lvl5pPr>
    <a:lvl6pPr marL="2089989" algn="l" defTabSz="835996" rtl="0" eaLnBrk="1" latinLnBrk="0" hangingPunct="1">
      <a:defRPr sz="1646" kern="1200">
        <a:solidFill>
          <a:schemeClr val="tx1"/>
        </a:solidFill>
        <a:latin typeface="+mn-lt"/>
        <a:ea typeface="+mn-ea"/>
        <a:cs typeface="+mn-cs"/>
      </a:defRPr>
    </a:lvl6pPr>
    <a:lvl7pPr marL="2507987" algn="l" defTabSz="835996" rtl="0" eaLnBrk="1" latinLnBrk="0" hangingPunct="1">
      <a:defRPr sz="1646" kern="1200">
        <a:solidFill>
          <a:schemeClr val="tx1"/>
        </a:solidFill>
        <a:latin typeface="+mn-lt"/>
        <a:ea typeface="+mn-ea"/>
        <a:cs typeface="+mn-cs"/>
      </a:defRPr>
    </a:lvl7pPr>
    <a:lvl8pPr marL="2925985" algn="l" defTabSz="835996" rtl="0" eaLnBrk="1" latinLnBrk="0" hangingPunct="1">
      <a:defRPr sz="1646" kern="1200">
        <a:solidFill>
          <a:schemeClr val="tx1"/>
        </a:solidFill>
        <a:latin typeface="+mn-lt"/>
        <a:ea typeface="+mn-ea"/>
        <a:cs typeface="+mn-cs"/>
      </a:defRPr>
    </a:lvl8pPr>
    <a:lvl9pPr marL="3343983" algn="l" defTabSz="835996" rtl="0" eaLnBrk="1" latinLnBrk="0" hangingPunct="1">
      <a:defRPr sz="164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40" autoAdjust="0"/>
    <p:restoredTop sz="95494" autoAdjust="0"/>
  </p:normalViewPr>
  <p:slideViewPr>
    <p:cSldViewPr snapToGrid="0">
      <p:cViewPr>
        <p:scale>
          <a:sx n="150" d="100"/>
          <a:sy n="150" d="100"/>
        </p:scale>
        <p:origin x="-900" y="-16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32EAF-3441-4B92-92DA-ED64F172CB7F}" type="datetimeFigureOut">
              <a:rPr lang="zh-TW" altLang="en-US" smtClean="0"/>
              <a:t>2016/2/20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357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A16BA7-0ED6-4DA6-B6FC-256292E45EE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8309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16BA7-0ED6-4DA6-B6FC-256292E45EE2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7328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2C14C-FDCE-48D4-877A-32A9DAE12895}" type="datetimeFigureOut">
              <a:rPr lang="zh-TW" altLang="en-US" smtClean="0"/>
              <a:t>2016/2/20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BA625-EA78-48A0-B670-6E115603EF3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5312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2C14C-FDCE-48D4-877A-32A9DAE12895}" type="datetimeFigureOut">
              <a:rPr lang="zh-TW" altLang="en-US" smtClean="0"/>
              <a:t>2016/2/20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BA625-EA78-48A0-B670-6E115603EF3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1181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2C14C-FDCE-48D4-877A-32A9DAE12895}" type="datetimeFigureOut">
              <a:rPr lang="zh-TW" altLang="en-US" smtClean="0"/>
              <a:t>2016/2/20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BA625-EA78-48A0-B670-6E115603EF3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4995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2C14C-FDCE-48D4-877A-32A9DAE12895}" type="datetimeFigureOut">
              <a:rPr lang="zh-TW" altLang="en-US" smtClean="0"/>
              <a:t>2016/2/20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BA625-EA78-48A0-B670-6E115603EF3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4535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2C14C-FDCE-48D4-877A-32A9DAE12895}" type="datetimeFigureOut">
              <a:rPr lang="zh-TW" altLang="en-US" smtClean="0"/>
              <a:t>2016/2/20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BA625-EA78-48A0-B670-6E115603EF3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712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2C14C-FDCE-48D4-877A-32A9DAE12895}" type="datetimeFigureOut">
              <a:rPr lang="zh-TW" altLang="en-US" smtClean="0"/>
              <a:t>2016/2/20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BA625-EA78-48A0-B670-6E115603EF3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3156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2C14C-FDCE-48D4-877A-32A9DAE12895}" type="datetimeFigureOut">
              <a:rPr lang="zh-TW" altLang="en-US" smtClean="0"/>
              <a:t>2016/2/20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BA625-EA78-48A0-B670-6E115603EF3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995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2C14C-FDCE-48D4-877A-32A9DAE12895}" type="datetimeFigureOut">
              <a:rPr lang="zh-TW" altLang="en-US" smtClean="0"/>
              <a:t>2016/2/20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BA625-EA78-48A0-B670-6E115603EF3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0127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2C14C-FDCE-48D4-877A-32A9DAE12895}" type="datetimeFigureOut">
              <a:rPr lang="zh-TW" altLang="en-US" smtClean="0"/>
              <a:t>2016/2/20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BA625-EA78-48A0-B670-6E115603EF3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1528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2C14C-FDCE-48D4-877A-32A9DAE12895}" type="datetimeFigureOut">
              <a:rPr lang="zh-TW" altLang="en-US" smtClean="0"/>
              <a:t>2016/2/20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BA625-EA78-48A0-B670-6E115603EF3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228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2C14C-FDCE-48D4-877A-32A9DAE12895}" type="datetimeFigureOut">
              <a:rPr lang="zh-TW" altLang="en-US" smtClean="0"/>
              <a:t>2016/2/20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BA625-EA78-48A0-B670-6E115603EF3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4695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2C14C-FDCE-48D4-877A-32A9DAE12895}" type="datetimeFigureOut">
              <a:rPr lang="zh-TW" altLang="en-US" smtClean="0"/>
              <a:t>2016/2/20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BA625-EA78-48A0-B670-6E115603EF3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2429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669028"/>
              </p:ext>
            </p:extLst>
          </p:nvPr>
        </p:nvGraphicFramePr>
        <p:xfrm>
          <a:off x="1609141" y="487588"/>
          <a:ext cx="5244642" cy="3876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/>
                <a:gridCol w="684000"/>
                <a:gridCol w="546186"/>
                <a:gridCol w="549076"/>
                <a:gridCol w="549076"/>
                <a:gridCol w="549076"/>
                <a:gridCol w="549076"/>
                <a:gridCol w="549076"/>
                <a:gridCol w="549076"/>
              </a:tblGrid>
              <a:tr h="189542">
                <a:tc>
                  <a:txBody>
                    <a:bodyPr/>
                    <a:lstStyle/>
                    <a:p>
                      <a:endParaRPr lang="zh-TW" altLang="en-US" sz="800" dirty="0"/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/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r>
                        <a:rPr lang="en-US" altLang="zh-TW" sz="8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Histological</a:t>
                      </a:r>
                      <a:r>
                        <a:rPr lang="en-US" altLang="zh-TW" sz="800" baseline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results</a:t>
                      </a:r>
                      <a:endParaRPr lang="zh-TW" altLang="en-US" sz="8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8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zh-TW" altLang="en-US" sz="8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9542">
                <a:tc>
                  <a:txBody>
                    <a:bodyPr/>
                    <a:lstStyle/>
                    <a:p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Cutoff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Normal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CIN1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CIN2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CIN3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CIS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SCC/AC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565">
                <a:tc gridSpan="4">
                  <a:txBody>
                    <a:bodyPr/>
                    <a:lstStyle/>
                    <a:p>
                      <a:r>
                        <a:rPr lang="en-US" altLang="zh-TW" sz="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 of subjects</a:t>
                      </a:r>
                      <a:endParaRPr lang="zh-TW" altLang="en-US" sz="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565">
                <a:tc>
                  <a:txBody>
                    <a:bodyPr/>
                    <a:lstStyle/>
                    <a:p>
                      <a:r>
                        <a:rPr lang="en-US" altLang="zh-TW" sz="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zh-TW" altLang="en-US" sz="8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8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zh-TW" altLang="en-US" sz="8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565"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(43.00)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(4.00)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(10.00)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(13.00)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(6.00)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(24.00)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(100)</a:t>
                      </a:r>
                      <a:endParaRPr lang="zh-TW" altLang="en-US" sz="8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0051">
                <a:tc>
                  <a:txBody>
                    <a:bodyPr/>
                    <a:lstStyle/>
                    <a:p>
                      <a:r>
                        <a:rPr lang="en-US" altLang="zh-TW" sz="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 (years)</a:t>
                      </a:r>
                    </a:p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</a:t>
                      </a:r>
                      <a:r>
                        <a:rPr lang="en-US" altLang="zh-TW" sz="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</a:t>
                      </a:r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</a:p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(range)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42.0 </a:t>
                      </a:r>
                      <a:r>
                        <a:rPr lang="en-US" altLang="zh-TW" sz="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10.4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(22.4 to 77.8)</a:t>
                      </a:r>
                    </a:p>
                  </a:txBody>
                  <a:tcPr marL="40822" marR="40822" marT="20410" marB="2041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45.0 </a:t>
                      </a:r>
                      <a:r>
                        <a:rPr lang="en-US" altLang="zh-TW" sz="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5.1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(40.3 to 52.7)</a:t>
                      </a:r>
                    </a:p>
                  </a:txBody>
                  <a:tcPr marL="40822" marR="40822" marT="20410" marB="2041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 </a:t>
                      </a:r>
                      <a:r>
                        <a:rPr lang="en-US" altLang="zh-TW" sz="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13.3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(24.8 to 61.6)</a:t>
                      </a:r>
                    </a:p>
                  </a:txBody>
                  <a:tcPr marL="40822" marR="40822" marT="20410" marB="2041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39.0 </a:t>
                      </a:r>
                      <a:r>
                        <a:rPr lang="en-US" altLang="zh-TW" sz="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4.0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(28.1 to 43.9)</a:t>
                      </a:r>
                      <a:endParaRPr lang="zh-TW" altLang="en-US" sz="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39.3 </a:t>
                      </a:r>
                      <a:r>
                        <a:rPr lang="en-US" altLang="zh-TW" sz="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7.5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(28.3 to 50.2)</a:t>
                      </a:r>
                      <a:endParaRPr lang="zh-TW" altLang="en-US" sz="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48.0 </a:t>
                      </a:r>
                      <a:r>
                        <a:rPr lang="en-US" altLang="zh-TW" sz="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10.2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(32.5 to 74.3)</a:t>
                      </a:r>
                      <a:endParaRPr lang="zh-TW" altLang="en-US" sz="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42.7 </a:t>
                      </a:r>
                      <a:r>
                        <a:rPr lang="en-US" altLang="zh-TW" sz="8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 10.2 (22.4 to 77.8)</a:t>
                      </a:r>
                      <a:endParaRPr lang="zh-TW" altLang="en-US" sz="8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565">
                <a:tc gridSpan="3">
                  <a:txBody>
                    <a:bodyPr/>
                    <a:lstStyle/>
                    <a:p>
                      <a:r>
                        <a:rPr lang="en-US" altLang="zh-TW" sz="800" b="0" i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Cytology results</a:t>
                      </a:r>
                      <a:endParaRPr lang="zh-TW" altLang="en-US" sz="800" b="0" i="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0307"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Normal</a:t>
                      </a:r>
                    </a:p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(96.15)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(3.85)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(0.00)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r>
                        <a:rPr lang="en-US" altLang="zh-TW" sz="8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(0.00)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(0.00)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(0.00)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  <a:p>
                      <a:r>
                        <a:rPr lang="en-US" altLang="zh-TW" sz="8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(100)</a:t>
                      </a:r>
                      <a:endParaRPr lang="zh-TW" altLang="en-US" sz="8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0307"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ASC-US</a:t>
                      </a:r>
                    </a:p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(40.54)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(8.11)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(18.92)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(13.51)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(5.41)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(13.51)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</a:p>
                    <a:p>
                      <a:r>
                        <a:rPr lang="en-US" altLang="zh-TW" sz="8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(100)</a:t>
                      </a: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0307"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LSIL</a:t>
                      </a:r>
                    </a:p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r>
                        <a:rPr lang="en-US" altLang="zh-TW" sz="8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(0.00)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r>
                        <a:rPr lang="en-US" altLang="zh-TW" sz="8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(0.00)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(0.00)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(100)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r>
                        <a:rPr lang="en-US" altLang="zh-TW" sz="8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(0.00)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(0.00)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r>
                        <a:rPr lang="en-US" altLang="zh-TW" sz="8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(100)</a:t>
                      </a: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ASC-H/AGC/HSIL</a:t>
                      </a:r>
                      <a:r>
                        <a:rPr lang="en-US" altLang="zh-TW" sz="800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zh-TW" altLang="en-US" sz="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(8.57)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(0.00)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(8.57)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(17.14)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(11.43)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(54.29)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  <a:p>
                      <a:r>
                        <a:rPr lang="en-US" altLang="zh-TW" sz="80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(100)</a:t>
                      </a: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 gridSpan="4">
                  <a:txBody>
                    <a:bodyPr/>
                    <a:lstStyle/>
                    <a:p>
                      <a:r>
                        <a:rPr lang="en-US" altLang="zh-TW" sz="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Detection modality or test</a:t>
                      </a:r>
                      <a:r>
                        <a:rPr lang="en-US" altLang="zh-TW" sz="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used</a:t>
                      </a:r>
                      <a:endParaRPr lang="zh-TW" altLang="en-US" sz="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altLang="zh-TW" sz="800" dirty="0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0307">
                <a:tc>
                  <a:txBody>
                    <a:bodyPr/>
                    <a:lstStyle/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HPV-HR </a:t>
                      </a:r>
                    </a:p>
                    <a:p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(44.19)</a:t>
                      </a:r>
                      <a:endParaRPr lang="en-US" altLang="zh-TW" sz="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(50.00)</a:t>
                      </a:r>
                      <a:endParaRPr lang="en-US" altLang="zh-TW" sz="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(100)</a:t>
                      </a:r>
                      <a:endParaRPr lang="en-US" altLang="zh-TW" sz="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(100)</a:t>
                      </a:r>
                      <a:endParaRPr lang="en-US" altLang="zh-TW" sz="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</a:p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(100)</a:t>
                      </a:r>
                      <a:endParaRPr lang="en-US" altLang="zh-TW" sz="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(95.83)</a:t>
                      </a:r>
                      <a:endParaRPr lang="en-US" altLang="zh-TW" sz="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</a:p>
                    <a:p>
                      <a:pPr algn="l" fontAlgn="b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(73.00)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0307">
                <a:tc>
                  <a:txBody>
                    <a:bodyPr/>
                    <a:lstStyle/>
                    <a:p>
                      <a:pPr marL="0" marR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HPV16/18 </a:t>
                      </a:r>
                    </a:p>
                    <a:p>
                      <a:pPr marL="0" marR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00" indent="-127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800" kern="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3</a:t>
                      </a:r>
                      <a:endParaRPr lang="zh-TW" sz="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marL="127000" indent="-127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800" kern="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(6.98)</a:t>
                      </a:r>
                      <a:endParaRPr lang="zh-TW" sz="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00" indent="-127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800" kern="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</a:t>
                      </a:r>
                      <a:endParaRPr lang="zh-TW" sz="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marL="127000" indent="-127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800" kern="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(25.00)</a:t>
                      </a:r>
                      <a:endParaRPr lang="zh-TW" sz="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00" indent="-127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800" kern="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3</a:t>
                      </a:r>
                      <a:endParaRPr lang="zh-TW" sz="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marL="127000" indent="-127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800" kern="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(30.00)</a:t>
                      </a:r>
                      <a:endParaRPr lang="zh-TW" sz="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00" indent="-127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800" kern="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5</a:t>
                      </a:r>
                      <a:endParaRPr lang="zh-TW" sz="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marL="127000" indent="-127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800" kern="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(38.46)</a:t>
                      </a:r>
                      <a:endParaRPr lang="zh-TW" sz="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00" indent="-127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800" kern="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5</a:t>
                      </a:r>
                      <a:endParaRPr lang="zh-TW" sz="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marL="127000" indent="-127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800" kern="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(83.33)</a:t>
                      </a:r>
                      <a:endParaRPr lang="zh-TW" sz="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00" indent="-127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800" kern="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19</a:t>
                      </a:r>
                      <a:endParaRPr lang="zh-TW" sz="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marL="127000" indent="-127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800" kern="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(79.17)</a:t>
                      </a:r>
                      <a:endParaRPr lang="zh-TW" sz="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00" indent="-127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800" kern="100" dirty="0" smtClean="0"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36</a:t>
                      </a:r>
                      <a:endParaRPr lang="zh-TW" sz="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marL="127000" indent="-127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800" kern="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(36.00)</a:t>
                      </a:r>
                      <a:endParaRPr lang="zh-TW" sz="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0307">
                <a:tc>
                  <a:txBody>
                    <a:bodyPr/>
                    <a:lstStyle/>
                    <a:p>
                      <a:pPr marL="0" marR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PAX1</a:t>
                      </a:r>
                      <a:r>
                        <a:rPr lang="en-US" altLang="zh-TW" sz="800" i="1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</a:p>
                    <a:p>
                      <a:pPr marL="0" marR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zh-TW" altLang="en-US" sz="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dirty="0" smtClean="0">
                          <a:latin typeface="Symbol" panose="05050102010706020507" pitchFamily="18" charset="2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Cp</a:t>
                      </a:r>
                      <a:r>
                        <a:rPr lang="en-US" altLang="zh-TW" sz="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≦9.0</a:t>
                      </a:r>
                      <a:endParaRPr lang="zh-TW" altLang="en-US" sz="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(23.26)</a:t>
                      </a:r>
                      <a:endParaRPr lang="en-US" altLang="zh-TW" sz="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(25.00)</a:t>
                      </a:r>
                      <a:endParaRPr lang="en-US" altLang="zh-TW" sz="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</a:p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(60.00)</a:t>
                      </a:r>
                      <a:endParaRPr lang="en-US" altLang="zh-TW" sz="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</a:t>
                      </a:r>
                    </a:p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(61.54)</a:t>
                      </a:r>
                      <a:endParaRPr lang="en-US" altLang="zh-TW" sz="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(100)</a:t>
                      </a:r>
                      <a:endParaRPr lang="en-US" altLang="zh-TW" sz="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</a:t>
                      </a:r>
                    </a:p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(83.33)</a:t>
                      </a:r>
                      <a:endParaRPr lang="en-US" altLang="zh-TW" sz="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</a:p>
                    <a:p>
                      <a:pPr algn="l" fontAlgn="b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(51.00)</a:t>
                      </a:r>
                      <a:endParaRPr lang="en-US" altLang="zh-TW" sz="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0307">
                <a:tc>
                  <a:txBody>
                    <a:bodyPr/>
                    <a:lstStyle/>
                    <a:p>
                      <a:r>
                        <a:rPr lang="en-US" altLang="zh-TW" sz="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ZNF582</a:t>
                      </a:r>
                      <a:r>
                        <a:rPr lang="en-US" altLang="zh-TW" sz="800" i="1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</a:p>
                    <a:p>
                      <a:pPr marL="0" marR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zh-TW" altLang="en-US" sz="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800" dirty="0" smtClean="0">
                          <a:latin typeface="Symbol" panose="05050102010706020507" pitchFamily="18" charset="2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altLang="zh-TW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Cp</a:t>
                      </a:r>
                      <a:r>
                        <a:rPr lang="en-US" altLang="zh-TW" sz="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≦11.0</a:t>
                      </a:r>
                      <a:endParaRPr lang="zh-TW" altLang="en-US" sz="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822" marR="40822" marT="20410" marB="2041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(11.63)</a:t>
                      </a:r>
                      <a:endParaRPr lang="en-US" altLang="zh-TW" sz="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(0.00)</a:t>
                      </a:r>
                      <a:endParaRPr lang="en-US" altLang="zh-TW" sz="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(30.00)</a:t>
                      </a:r>
                      <a:endParaRPr lang="en-US" altLang="zh-TW" sz="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(46.15)</a:t>
                      </a:r>
                      <a:endParaRPr lang="en-US" altLang="zh-TW" sz="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(83.33)</a:t>
                      </a:r>
                      <a:endParaRPr lang="en-US" altLang="zh-TW" sz="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  <a:p>
                      <a:pPr algn="l" fontAlgn="t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(91.67)</a:t>
                      </a:r>
                      <a:endParaRPr lang="en-US" altLang="zh-TW" sz="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41</a:t>
                      </a:r>
                    </a:p>
                    <a:p>
                      <a:pPr algn="l" fontAlgn="b"/>
                      <a:r>
                        <a:rPr lang="en-US" altLang="zh-TW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(41.00)</a:t>
                      </a:r>
                      <a:endParaRPr lang="en-US" altLang="zh-TW" sz="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文字方塊 2"/>
          <p:cNvSpPr txBox="1"/>
          <p:nvPr/>
        </p:nvSpPr>
        <p:spPr>
          <a:xfrm>
            <a:off x="2315019" y="119744"/>
            <a:ext cx="61889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8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TW" dirty="0"/>
              <a:t>Supplementary </a:t>
            </a:r>
            <a:r>
              <a:rPr lang="en-US" altLang="zh-TW" dirty="0"/>
              <a:t>Table1  </a:t>
            </a:r>
            <a:r>
              <a:rPr lang="en-US" altLang="zh-TW" dirty="0"/>
              <a:t>Population and test characteristics by histologic category in training set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2809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4453</TotalTime>
  <Words>377</Words>
  <Application>Microsoft Office PowerPoint</Application>
  <PresentationFormat>如螢幕大小 (4:3)</PresentationFormat>
  <Paragraphs>176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9" baseType="lpstr">
      <vt:lpstr>新細明體</vt:lpstr>
      <vt:lpstr>標楷體</vt:lpstr>
      <vt:lpstr>Arial</vt:lpstr>
      <vt:lpstr>Calibri</vt:lpstr>
      <vt:lpstr>Calibri Light</vt:lpstr>
      <vt:lpstr>Symbol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Niall</dc:creator>
  <cp:lastModifiedBy>Yuligh Liou</cp:lastModifiedBy>
  <cp:revision>507</cp:revision>
  <cp:lastPrinted>2015-10-02T08:57:35Z</cp:lastPrinted>
  <dcterms:created xsi:type="dcterms:W3CDTF">2015-07-30T01:53:21Z</dcterms:created>
  <dcterms:modified xsi:type="dcterms:W3CDTF">2016-02-20T15:43:22Z</dcterms:modified>
</cp:coreProperties>
</file>