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343" autoAdjust="0"/>
  </p:normalViewPr>
  <p:slideViewPr>
    <p:cSldViewPr snapToGrid="0">
      <p:cViewPr varScale="1">
        <p:scale>
          <a:sx n="70" d="100"/>
          <a:sy n="70" d="100"/>
        </p:scale>
        <p:origin x="65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2239B-F31D-4B47-8826-174862DBB003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832FF-D9D9-4489-8740-6DCB7B5819A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60731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832FF-D9D9-4489-8740-6DCB7B5819AE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88303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3584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39403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7650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161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244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425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487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7464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2727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48131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8137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6AE0F-2F47-4D1F-A390-B5479D5F4E7B}" type="datetimeFigureOut">
              <a:rPr lang="es-CL" smtClean="0"/>
              <a:t>09-09-2017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7EF2-D409-419F-B93F-3ABDC576F6E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7108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xtBox 51"/>
          <p:cNvSpPr txBox="1"/>
          <p:nvPr/>
        </p:nvSpPr>
        <p:spPr>
          <a:xfrm>
            <a:off x="526012" y="428339"/>
            <a:ext cx="1390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3643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</Words>
  <Application>Microsoft Office PowerPoint</Application>
  <PresentationFormat>Panorámica</PresentationFormat>
  <Paragraphs>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Alejandra</dc:creator>
  <cp:lastModifiedBy>Alejandra</cp:lastModifiedBy>
  <cp:revision>20</cp:revision>
  <dcterms:created xsi:type="dcterms:W3CDTF">2017-02-01T21:37:15Z</dcterms:created>
  <dcterms:modified xsi:type="dcterms:W3CDTF">2017-09-10T02:32:52Z</dcterms:modified>
</cp:coreProperties>
</file>