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779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11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8C07E-82DC-4833-8655-388F5087EDC2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11461-7DB5-44DF-8714-52E986B025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39047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s-CL" dirty="0"/>
              </a:p>
            </p:txBody>
          </p:sp>
        </mc:Choice>
        <mc:Fallback xmlns="">
          <p:sp>
            <p:nvSpPr>
              <p:cNvPr id="3" name="Marcador de nota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kern="1200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Additional file 3: Figure S3: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MiR-335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expression depends on the expression of MEST. </a:t>
                </a:r>
                <a:r>
                  <a:rPr lang="en-US" b="1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MiR-335 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log2-expression levels are shown in the y-axis. </a:t>
                </a:r>
                <a:r>
                  <a:rPr lang="en-US" b="0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 model has been fit (blue regression line) using </a:t>
                </a:r>
                <a:r>
                  <a:rPr lang="en-US" baseline="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RNAseq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from 368 tumor samples from the stomach adenocarcinoma TCGA study; according to the model: </a:t>
                </a:r>
                <a:r>
                  <a:rPr lang="en-US" i="0" baseline="0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"log2(miR−335) = 0.82459∗log2(MEST) + 0.14545. </a:t>
                </a:r>
                <a:r>
                  <a:rPr lang="es-CL" i="0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"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p-val = 2E</a:t>
                </a:r>
                <a:r>
                  <a:rPr lang="en-US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-16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N=368.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 and low miR-335 and MEST linear expression in AGS and HS746T cell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lines.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L" dirty="0"/>
              </a:p>
            </p:txBody>
          </p:sp>
        </mc:Fallback>
      </mc:AlternateContent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11461-7DB5-44DF-8714-52E986B02592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250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3584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940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650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161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4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25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487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46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727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813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137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108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13"/>
          <p:cNvSpPr txBox="1"/>
          <p:nvPr/>
        </p:nvSpPr>
        <p:spPr>
          <a:xfrm>
            <a:off x="143631" y="1160591"/>
            <a:ext cx="274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43"/>
          <p:cNvSpPr txBox="1"/>
          <p:nvPr/>
        </p:nvSpPr>
        <p:spPr>
          <a:xfrm>
            <a:off x="6495611" y="1182175"/>
            <a:ext cx="296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51"/>
          <p:cNvSpPr txBox="1"/>
          <p:nvPr/>
        </p:nvSpPr>
        <p:spPr>
          <a:xfrm>
            <a:off x="526012" y="428339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1" y="1560701"/>
            <a:ext cx="6107432" cy="3497893"/>
          </a:xfrm>
          <a:prstGeom prst="rect">
            <a:avLst/>
          </a:prstGeom>
        </p:spPr>
      </p:pic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07281"/>
              </p:ext>
            </p:extLst>
          </p:nvPr>
        </p:nvGraphicFramePr>
        <p:xfrm>
          <a:off x="6327264" y="1488600"/>
          <a:ext cx="5689180" cy="3569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Prism 5" r:id="rId5" imgW="3960000" imgH="2484000" progId="Prism5.Document">
                  <p:embed/>
                </p:oleObj>
              </mc:Choice>
              <mc:Fallback>
                <p:oleObj name="Prism 5" r:id="rId5" imgW="3960000" imgH="2484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27264" y="1488600"/>
                        <a:ext cx="5689180" cy="3569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7423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</Words>
  <Application>Microsoft Office PowerPoint</Application>
  <PresentationFormat>Panorámica</PresentationFormat>
  <Paragraphs>4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5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Alejandra</cp:lastModifiedBy>
  <cp:revision>24</cp:revision>
  <dcterms:created xsi:type="dcterms:W3CDTF">2017-02-01T21:37:15Z</dcterms:created>
  <dcterms:modified xsi:type="dcterms:W3CDTF">2017-09-10T02:33:15Z</dcterms:modified>
</cp:coreProperties>
</file>