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343" autoAdjust="0"/>
  </p:normalViewPr>
  <p:slideViewPr>
    <p:cSldViewPr snapToGrid="0">
      <p:cViewPr varScale="1">
        <p:scale>
          <a:sx n="70" d="100"/>
          <a:sy n="70" d="100"/>
        </p:scale>
        <p:origin x="65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D30DB-0238-496F-9093-C586ABDB054A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097AF-14EF-4DE3-81D4-83AA376B1F5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0430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097AF-14EF-4DE3-81D4-83AA376B1F58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54198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3584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3940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650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161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244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425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487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7464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2727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48131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137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7108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1"/>
          <p:cNvSpPr txBox="1"/>
          <p:nvPr/>
        </p:nvSpPr>
        <p:spPr>
          <a:xfrm>
            <a:off x="526012" y="428339"/>
            <a:ext cx="1390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75631"/>
              </p:ext>
            </p:extLst>
          </p:nvPr>
        </p:nvGraphicFramePr>
        <p:xfrm>
          <a:off x="2331728" y="1104615"/>
          <a:ext cx="3816350" cy="262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Prism Project" r:id="rId4" imgW="3816000" imgH="2628000" progId="Prism5.Document">
                  <p:embed/>
                </p:oleObj>
              </mc:Choice>
              <mc:Fallback>
                <p:oleObj name="Prism Project" r:id="rId4" imgW="3816000" imgH="2628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31728" y="1104615"/>
                        <a:ext cx="3816350" cy="2627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7371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</Words>
  <Application>Microsoft Office PowerPoint</Application>
  <PresentationFormat>Panorámica</PresentationFormat>
  <Paragraphs>2</Paragraphs>
  <Slides>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Prism Project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Alejandra</dc:creator>
  <cp:lastModifiedBy>Alejandra</cp:lastModifiedBy>
  <cp:revision>18</cp:revision>
  <dcterms:created xsi:type="dcterms:W3CDTF">2017-02-01T21:37:15Z</dcterms:created>
  <dcterms:modified xsi:type="dcterms:W3CDTF">2017-09-10T02:34:20Z</dcterms:modified>
</cp:coreProperties>
</file>