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72" r:id="rId3"/>
    <p:sldId id="273" r:id="rId4"/>
    <p:sldId id="274" r:id="rId5"/>
    <p:sldId id="275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96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4633-7375-BC4E-A4B5-8B5A8B54B59B}" type="datetimeFigureOut">
              <a:rPr lang="en-US" smtClean="0"/>
              <a:t>15/08/17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02000-6F02-C74F-8955-5BE162FE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82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4633-7375-BC4E-A4B5-8B5A8B54B59B}" type="datetimeFigureOut">
              <a:rPr lang="en-US" smtClean="0"/>
              <a:t>15/08/17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02000-6F02-C74F-8955-5BE162FE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2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4633-7375-BC4E-A4B5-8B5A8B54B59B}" type="datetimeFigureOut">
              <a:rPr lang="en-US" smtClean="0"/>
              <a:t>15/08/17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02000-6F02-C74F-8955-5BE162FE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81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4633-7375-BC4E-A4B5-8B5A8B54B59B}" type="datetimeFigureOut">
              <a:rPr lang="en-US" smtClean="0"/>
              <a:t>15/08/17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02000-6F02-C74F-8955-5BE162FE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71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4633-7375-BC4E-A4B5-8B5A8B54B59B}" type="datetimeFigureOut">
              <a:rPr lang="en-US" smtClean="0"/>
              <a:t>15/08/17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02000-6F02-C74F-8955-5BE162FE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05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4633-7375-BC4E-A4B5-8B5A8B54B59B}" type="datetimeFigureOut">
              <a:rPr lang="en-US" smtClean="0"/>
              <a:t>15/08/17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02000-6F02-C74F-8955-5BE162FE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1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4633-7375-BC4E-A4B5-8B5A8B54B59B}" type="datetimeFigureOut">
              <a:rPr lang="en-US" smtClean="0"/>
              <a:t>15/08/17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02000-6F02-C74F-8955-5BE162FE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462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4633-7375-BC4E-A4B5-8B5A8B54B59B}" type="datetimeFigureOut">
              <a:rPr lang="en-US" smtClean="0"/>
              <a:t>15/08/17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02000-6F02-C74F-8955-5BE162FE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009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4633-7375-BC4E-A4B5-8B5A8B54B59B}" type="datetimeFigureOut">
              <a:rPr lang="en-US" smtClean="0"/>
              <a:t>15/08/17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02000-6F02-C74F-8955-5BE162FE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9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4633-7375-BC4E-A4B5-8B5A8B54B59B}" type="datetimeFigureOut">
              <a:rPr lang="en-US" smtClean="0"/>
              <a:t>15/08/17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02000-6F02-C74F-8955-5BE162FE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7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4633-7375-BC4E-A4B5-8B5A8B54B59B}" type="datetimeFigureOut">
              <a:rPr lang="en-US" smtClean="0"/>
              <a:t>15/08/17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02000-6F02-C74F-8955-5BE162FE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715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E4633-7375-BC4E-A4B5-8B5A8B54B59B}" type="datetimeFigureOut">
              <a:rPr lang="en-US" smtClean="0"/>
              <a:t>15/08/17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02000-6F02-C74F-8955-5BE162FE2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5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file 2</a:t>
            </a:r>
            <a:endParaRPr lang="en-US" dirty="0"/>
          </a:p>
        </p:txBody>
      </p:sp>
      <p:pic>
        <p:nvPicPr>
          <p:cNvPr id="4" name="Picture 3" descr="Suppl_Fig1_page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02"/>
          <a:stretch/>
        </p:blipFill>
        <p:spPr>
          <a:xfrm>
            <a:off x="0" y="1326445"/>
            <a:ext cx="9144000" cy="472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98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uppl_Fig1_page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6"/>
          <a:stretch/>
        </p:blipFill>
        <p:spPr>
          <a:xfrm>
            <a:off x="0" y="-42333"/>
            <a:ext cx="9144000" cy="3556000"/>
          </a:xfrm>
          <a:prstGeom prst="rect">
            <a:avLst/>
          </a:prstGeom>
        </p:spPr>
      </p:pic>
      <p:pic>
        <p:nvPicPr>
          <p:cNvPr id="7" name="Picture 6" descr="Suppl_Fig1_page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4" b="52120"/>
          <a:stretch/>
        </p:blipFill>
        <p:spPr>
          <a:xfrm>
            <a:off x="0" y="3513667"/>
            <a:ext cx="9144000" cy="334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69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ppl_Fig1_page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16"/>
          <a:stretch/>
        </p:blipFill>
        <p:spPr>
          <a:xfrm>
            <a:off x="0" y="0"/>
            <a:ext cx="9144000" cy="3160889"/>
          </a:xfrm>
          <a:prstGeom prst="rect">
            <a:avLst/>
          </a:prstGeom>
        </p:spPr>
      </p:pic>
      <p:pic>
        <p:nvPicPr>
          <p:cNvPr id="5" name="Picture 4" descr="Suppl_Fig1_page3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6" b="52160"/>
          <a:stretch/>
        </p:blipFill>
        <p:spPr>
          <a:xfrm>
            <a:off x="0" y="3287888"/>
            <a:ext cx="9144000" cy="357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84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ppl_Fig1_page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70" b="2161"/>
          <a:stretch/>
        </p:blipFill>
        <p:spPr>
          <a:xfrm>
            <a:off x="0" y="1"/>
            <a:ext cx="9144000" cy="3146777"/>
          </a:xfrm>
          <a:prstGeom prst="rect">
            <a:avLst/>
          </a:prstGeom>
        </p:spPr>
      </p:pic>
      <p:pic>
        <p:nvPicPr>
          <p:cNvPr id="6" name="Picture 5" descr="Suppl_Fig1_page4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3" b="51389"/>
          <a:stretch/>
        </p:blipFill>
        <p:spPr>
          <a:xfrm>
            <a:off x="0" y="3146777"/>
            <a:ext cx="9144000" cy="373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5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ppl_Fig1_page4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90"/>
          <a:stretch/>
        </p:blipFill>
        <p:spPr>
          <a:xfrm>
            <a:off x="0" y="0"/>
            <a:ext cx="9144000" cy="395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43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3</Words>
  <Application>Microsoft Macintosh PowerPoint</Application>
  <PresentationFormat>On-screen Show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Additional file 2</vt:lpstr>
      <vt:lpstr>PowerPoint Presentation</vt:lpstr>
      <vt:lpstr>PowerPoint Presentation</vt:lpstr>
      <vt:lpstr>PowerPoint Presentation</vt:lpstr>
      <vt:lpstr>PowerPoint Presentation</vt:lpstr>
    </vt:vector>
  </TitlesOfParts>
  <Company>Murdoch Childrens Research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– CP manuscript</dc:title>
  <dc:creator>Namitha Mohandas</dc:creator>
  <cp:lastModifiedBy>Namitha Mohandas</cp:lastModifiedBy>
  <cp:revision>56</cp:revision>
  <dcterms:created xsi:type="dcterms:W3CDTF">2017-01-04T04:20:12Z</dcterms:created>
  <dcterms:modified xsi:type="dcterms:W3CDTF">2017-08-15T08:33:17Z</dcterms:modified>
</cp:coreProperties>
</file>