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8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1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8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0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58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77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5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0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0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2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3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2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55E7D-5DBF-4543-855A-9D6179B926B8}" type="datetimeFigureOut">
              <a:rPr lang="en-US" smtClean="0"/>
              <a:t>27/09/17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232B5-C91B-B841-8B9A-0AD2ABD6A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1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file </a:t>
            </a:r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3" name="Picture 2" descr="TW1_0.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825625"/>
            <a:ext cx="9017000" cy="5032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8750" y="1456293"/>
            <a:ext cx="122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21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34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11</a:t>
            </a:r>
            <a:endParaRPr lang="en-US" dirty="0"/>
          </a:p>
        </p:txBody>
      </p:sp>
      <p:pic>
        <p:nvPicPr>
          <p:cNvPr id="2" name="Picture 1" descr="TW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46124"/>
            <a:ext cx="9017000" cy="611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05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34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12</a:t>
            </a:r>
            <a:endParaRPr lang="en-US" dirty="0"/>
          </a:p>
        </p:txBody>
      </p:sp>
      <p:pic>
        <p:nvPicPr>
          <p:cNvPr id="2" name="Picture 1" descr="TW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62000"/>
            <a:ext cx="9017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97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34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13</a:t>
            </a:r>
            <a:endParaRPr lang="en-US" dirty="0"/>
          </a:p>
        </p:txBody>
      </p:sp>
      <p:pic>
        <p:nvPicPr>
          <p:cNvPr id="2" name="Picture 1" descr="TW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62000"/>
            <a:ext cx="9017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46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34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14</a:t>
            </a:r>
            <a:endParaRPr lang="en-US" dirty="0"/>
          </a:p>
        </p:txBody>
      </p:sp>
      <p:pic>
        <p:nvPicPr>
          <p:cNvPr id="2" name="Picture 1" descr="TW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46124"/>
            <a:ext cx="9017000" cy="611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32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34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15</a:t>
            </a:r>
            <a:endParaRPr lang="en-US" dirty="0"/>
          </a:p>
        </p:txBody>
      </p:sp>
      <p:pic>
        <p:nvPicPr>
          <p:cNvPr id="2" name="Picture 1" descr="TW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46124"/>
            <a:ext cx="9017000" cy="611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28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34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16</a:t>
            </a:r>
            <a:endParaRPr lang="en-US" dirty="0"/>
          </a:p>
        </p:txBody>
      </p:sp>
      <p:pic>
        <p:nvPicPr>
          <p:cNvPr id="2" name="Picture 1" descr="TW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62000"/>
            <a:ext cx="9017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43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06918"/>
            <a:ext cx="122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2</a:t>
            </a:r>
            <a:endParaRPr lang="en-US" dirty="0"/>
          </a:p>
        </p:txBody>
      </p:sp>
      <p:pic>
        <p:nvPicPr>
          <p:cNvPr id="4" name="Picture 3" descr="TW2_0.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603251"/>
            <a:ext cx="9017000" cy="611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25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4</a:t>
            </a:r>
            <a:endParaRPr lang="en-US" dirty="0"/>
          </a:p>
        </p:txBody>
      </p:sp>
      <p:pic>
        <p:nvPicPr>
          <p:cNvPr id="6" name="Picture 5" descr="TW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698500"/>
            <a:ext cx="8875059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16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22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5</a:t>
            </a:r>
          </a:p>
        </p:txBody>
      </p:sp>
      <p:pic>
        <p:nvPicPr>
          <p:cNvPr id="2" name="Picture 1" descr="TW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62000"/>
            <a:ext cx="9017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33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22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6</a:t>
            </a:r>
            <a:endParaRPr lang="en-US" dirty="0"/>
          </a:p>
        </p:txBody>
      </p:sp>
      <p:pic>
        <p:nvPicPr>
          <p:cNvPr id="2" name="Picture 1" descr="TW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46124"/>
            <a:ext cx="9017000" cy="611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72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22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7</a:t>
            </a:r>
            <a:endParaRPr lang="en-US" dirty="0"/>
          </a:p>
        </p:txBody>
      </p:sp>
      <p:pic>
        <p:nvPicPr>
          <p:cNvPr id="2" name="Picture 1" descr="TW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62000"/>
            <a:ext cx="9017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57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8</a:t>
            </a:r>
            <a:endParaRPr lang="en-US" dirty="0"/>
          </a:p>
        </p:txBody>
      </p:sp>
      <p:pic>
        <p:nvPicPr>
          <p:cNvPr id="2" name="Picture 1" descr="TW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46124"/>
            <a:ext cx="9017000" cy="611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14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22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9</a:t>
            </a:r>
            <a:endParaRPr lang="en-US" dirty="0"/>
          </a:p>
        </p:txBody>
      </p:sp>
      <p:pic>
        <p:nvPicPr>
          <p:cNvPr id="2" name="Picture 1" descr="TW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62000"/>
            <a:ext cx="9017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22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8750" y="122793"/>
            <a:ext cx="134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Twin pair 10</a:t>
            </a:r>
            <a:endParaRPr lang="en-US" dirty="0"/>
          </a:p>
        </p:txBody>
      </p:sp>
      <p:pic>
        <p:nvPicPr>
          <p:cNvPr id="2" name="Picture 1" descr="TW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46124"/>
            <a:ext cx="9017000" cy="611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93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48</Words>
  <Application>Microsoft Macintosh PowerPoint</Application>
  <PresentationFormat>On-screen Show (4:3)</PresentationFormat>
  <Paragraphs>16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Additional file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Murdoch Childrens Research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Additional file 8</dc:title>
  <dc:creator>Namitha Mohandas</dc:creator>
  <cp:lastModifiedBy>Namitha Mohandas</cp:lastModifiedBy>
  <cp:revision>14</cp:revision>
  <dcterms:created xsi:type="dcterms:W3CDTF">2017-09-25T04:32:55Z</dcterms:created>
  <dcterms:modified xsi:type="dcterms:W3CDTF">2017-09-27T03:14:32Z</dcterms:modified>
</cp:coreProperties>
</file>