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-114" y="-1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E12BC-D2D0-4280-A2FB-015DF67F4B6A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EEDCB-AE5D-44A1-9779-55AD5FA82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0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1EEDCB-AE5D-44A1-9779-55AD5FA82F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91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file:///\\vito.local\VITO\_Stores\Store02\BeeldData\Logo's\__VITO\Iconen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file:///\\vito.local\VITO\_Stores\Store02\BeeldData\Foto" TargetMode="Externa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to-CorpTiteldia-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1455" y="3595051"/>
            <a:ext cx="818271" cy="934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82743" y="3884737"/>
            <a:ext cx="7245484" cy="571384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200" b="1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741125" y="4668278"/>
            <a:ext cx="8087102" cy="854701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5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auteur powerpoint</a:t>
            </a:r>
            <a:endParaRPr lang="nl-NL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394766" y="4514757"/>
            <a:ext cx="743346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0" y="5903366"/>
            <a:ext cx="2368900" cy="828615"/>
          </a:xfrm>
          <a:prstGeom prst="rect">
            <a:avLst/>
          </a:prstGeom>
        </p:spPr>
      </p:pic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359568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3" b="24323"/>
          <a:stretch/>
        </p:blipFill>
        <p:spPr>
          <a:xfrm>
            <a:off x="0" y="-1"/>
            <a:ext cx="9906000" cy="359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Vito-Titel+subtitel+bullets-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8990" y="1018640"/>
            <a:ext cx="8112012" cy="3600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00" b="0" i="1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365000" y="6174911"/>
            <a:ext cx="6568972" cy="365125"/>
          </a:xfrm>
        </p:spPr>
        <p:txBody>
          <a:bodyPr lIns="0" tIns="0" rIns="0" bIns="0" anchor="t" anchorCtr="0"/>
          <a:lstStyle>
            <a:lvl1pPr algn="l">
              <a:defRPr sz="1000" b="0" i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63000" y="6172271"/>
            <a:ext cx="575250" cy="365125"/>
          </a:xfrm>
        </p:spPr>
        <p:txBody>
          <a:bodyPr lIns="0" tIns="0" rIns="0" bIns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90B3C938-B854-8048-B577-623D12B3138F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000" y="540002"/>
            <a:ext cx="8732236" cy="316799"/>
          </a:xfrm>
        </p:spPr>
        <p:txBody>
          <a:bodyPr wrap="none" lIns="0" tIns="0" rIns="0" bIns="0" anchor="t" anchorCtr="0">
            <a:noAutofit/>
          </a:bodyPr>
          <a:lstStyle>
            <a:lvl1pPr algn="l">
              <a:defRPr sz="1700" b="0" i="0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818998" y="1697126"/>
            <a:ext cx="8111882" cy="4084399"/>
          </a:xfrm>
        </p:spPr>
        <p:txBody>
          <a:bodyPr lIns="0" tIns="0" rIns="0" bIns="0">
            <a:noAutofit/>
          </a:bodyPr>
          <a:lstStyle>
            <a:lvl1pPr marL="216000" indent="-216000">
              <a:buClr>
                <a:schemeClr val="accent1"/>
              </a:buClr>
              <a:buFont typeface="Wingdings" charset="2"/>
              <a:buChar char="§"/>
              <a:defRPr sz="1500"/>
            </a:lvl1pPr>
            <a:lvl2pPr marL="432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2pPr>
            <a:lvl3pPr marL="648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3pPr>
            <a:lvl4pPr marL="864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4pPr>
            <a:lvl5pPr marL="1080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10" name="Rechthoek 6"/>
          <p:cNvSpPr/>
          <p:nvPr userDrawn="1"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1"/>
          <p:cNvCxnSpPr/>
          <p:nvPr userDrawn="1"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31" y="6126856"/>
            <a:ext cx="1341929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07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Vito-Titel+subtitel+bullets-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8988" y="1018640"/>
            <a:ext cx="8112012" cy="3600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00" b="0" i="1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365000" y="6174911"/>
            <a:ext cx="6568972" cy="365125"/>
          </a:xfrm>
        </p:spPr>
        <p:txBody>
          <a:bodyPr lIns="0" tIns="0" rIns="0" bIns="0" anchor="t" anchorCtr="0"/>
          <a:lstStyle>
            <a:lvl1pPr algn="l">
              <a:defRPr sz="1000" b="0" i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63000" y="6172271"/>
            <a:ext cx="575250" cy="365125"/>
          </a:xfrm>
        </p:spPr>
        <p:txBody>
          <a:bodyPr lIns="0" tIns="0" rIns="0" bIns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90B3C938-B854-8048-B577-623D12B3138F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000" y="540002"/>
            <a:ext cx="8732236" cy="316799"/>
          </a:xfrm>
        </p:spPr>
        <p:txBody>
          <a:bodyPr wrap="none" lIns="0" tIns="0" rIns="0" bIns="0" anchor="t" anchorCtr="0">
            <a:noAutofit/>
          </a:bodyPr>
          <a:lstStyle>
            <a:lvl1pPr algn="l">
              <a:defRPr sz="1700" b="0" i="0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818998" y="1704500"/>
            <a:ext cx="8111882" cy="4069768"/>
          </a:xfrm>
        </p:spPr>
        <p:txBody>
          <a:bodyPr lIns="0" tIns="0" rIns="0" bIns="0">
            <a:noAutofit/>
          </a:bodyPr>
          <a:lstStyle>
            <a:lvl1pPr marL="216000" indent="-216000">
              <a:buClr>
                <a:schemeClr val="accent2"/>
              </a:buClr>
              <a:buFont typeface="Wingdings" charset="2"/>
              <a:buChar char="§"/>
              <a:defRPr sz="1500"/>
            </a:lvl1pPr>
            <a:lvl2pPr marL="432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2pPr>
            <a:lvl3pPr marL="648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3pPr>
            <a:lvl4pPr marL="864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4pPr>
            <a:lvl5pPr marL="1080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10" name="Rechthoek 6"/>
          <p:cNvSpPr/>
          <p:nvPr userDrawn="1"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1"/>
          <p:cNvCxnSpPr/>
          <p:nvPr userDrawn="1"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31" y="6126856"/>
            <a:ext cx="1341929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51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Vito-Titel+subtitel+bullets-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8988" y="1018640"/>
            <a:ext cx="8112012" cy="3600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00" b="0" i="1">
                <a:solidFill>
                  <a:schemeClr val="accent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365000" y="6174911"/>
            <a:ext cx="6568972" cy="365125"/>
          </a:xfrm>
        </p:spPr>
        <p:txBody>
          <a:bodyPr lIns="0" tIns="0" rIns="0" bIns="0" anchor="t" anchorCtr="0"/>
          <a:lstStyle>
            <a:lvl1pPr algn="l">
              <a:defRPr sz="1000" b="0" i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63000" y="6172271"/>
            <a:ext cx="575250" cy="365125"/>
          </a:xfrm>
        </p:spPr>
        <p:txBody>
          <a:bodyPr lIns="0" tIns="0" rIns="0" bIns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90B3C938-B854-8048-B577-623D12B3138F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000" y="540002"/>
            <a:ext cx="8732236" cy="316799"/>
          </a:xfrm>
        </p:spPr>
        <p:txBody>
          <a:bodyPr wrap="none" lIns="0" tIns="0" rIns="0" bIns="0" anchor="t" anchorCtr="0">
            <a:noAutofit/>
          </a:bodyPr>
          <a:lstStyle>
            <a:lvl1pPr algn="l">
              <a:defRPr sz="1700" b="0" i="0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818998" y="1689812"/>
            <a:ext cx="8111882" cy="4091713"/>
          </a:xfrm>
        </p:spPr>
        <p:txBody>
          <a:bodyPr lIns="0" tIns="0" rIns="0" bIns="0">
            <a:noAutofit/>
          </a:bodyPr>
          <a:lstStyle>
            <a:lvl1pPr marL="216000" indent="-216000">
              <a:buClr>
                <a:schemeClr val="accent3"/>
              </a:buClr>
              <a:buFont typeface="Wingdings" charset="2"/>
              <a:buChar char="§"/>
              <a:defRPr sz="1500"/>
            </a:lvl1pPr>
            <a:lvl2pPr marL="432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2pPr>
            <a:lvl3pPr marL="648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3pPr>
            <a:lvl4pPr marL="864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4pPr>
            <a:lvl5pPr marL="1080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10" name="Rechthoek 6"/>
          <p:cNvSpPr/>
          <p:nvPr userDrawn="1"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1"/>
          <p:cNvCxnSpPr/>
          <p:nvPr userDrawn="1"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31" y="6126856"/>
            <a:ext cx="1341929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14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ito-Titel+bullets-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365000" y="6174911"/>
            <a:ext cx="6568972" cy="365125"/>
          </a:xfrm>
        </p:spPr>
        <p:txBody>
          <a:bodyPr lIns="0" tIns="0" rIns="0" bIns="0" anchor="t" anchorCtr="0"/>
          <a:lstStyle>
            <a:lvl1pPr algn="l">
              <a:defRPr sz="1000" b="0" i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63000" y="6172271"/>
            <a:ext cx="575250" cy="365125"/>
          </a:xfrm>
        </p:spPr>
        <p:txBody>
          <a:bodyPr lIns="0" tIns="0" rIns="0" bIns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90B3C938-B854-8048-B577-623D12B3138F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000" y="540002"/>
            <a:ext cx="8732236" cy="316799"/>
          </a:xfrm>
        </p:spPr>
        <p:txBody>
          <a:bodyPr wrap="none" lIns="0" tIns="0" rIns="0" bIns="0" anchor="t" anchorCtr="0">
            <a:noAutofit/>
          </a:bodyPr>
          <a:lstStyle>
            <a:lvl1pPr algn="l">
              <a:defRPr sz="1700" b="0" i="0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818998" y="1052287"/>
            <a:ext cx="8111882" cy="4729238"/>
          </a:xfrm>
        </p:spPr>
        <p:txBody>
          <a:bodyPr lIns="0" tIns="0" rIns="0" bIns="0">
            <a:noAutofit/>
          </a:bodyPr>
          <a:lstStyle>
            <a:lvl1pPr marL="216000" indent="-216000">
              <a:buClr>
                <a:schemeClr val="accent1"/>
              </a:buClr>
              <a:buFont typeface="Wingdings" charset="2"/>
              <a:buChar char="§"/>
              <a:defRPr sz="1500"/>
            </a:lvl1pPr>
            <a:lvl2pPr marL="432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2pPr>
            <a:lvl3pPr marL="648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3pPr>
            <a:lvl4pPr marL="864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4pPr>
            <a:lvl5pPr marL="1080000" indent="-216000">
              <a:spcBef>
                <a:spcPts val="0"/>
              </a:spcBef>
              <a:buClr>
                <a:schemeClr val="accent1"/>
              </a:buClr>
              <a:buFont typeface="Wingdings" charset="2"/>
              <a:buChar char="§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10" name="Rechthoek 6"/>
          <p:cNvSpPr/>
          <p:nvPr userDrawn="1"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1"/>
          <p:cNvCxnSpPr/>
          <p:nvPr userDrawn="1"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31" y="6126856"/>
            <a:ext cx="1341929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36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ito-Titel+bullets-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365000" y="6174911"/>
            <a:ext cx="6568972" cy="365125"/>
          </a:xfrm>
        </p:spPr>
        <p:txBody>
          <a:bodyPr lIns="0" tIns="0" rIns="0" bIns="0" anchor="t" anchorCtr="0"/>
          <a:lstStyle>
            <a:lvl1pPr algn="l">
              <a:defRPr sz="1000" b="0" i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63000" y="6172271"/>
            <a:ext cx="575250" cy="365125"/>
          </a:xfrm>
        </p:spPr>
        <p:txBody>
          <a:bodyPr lIns="0" tIns="0" rIns="0" bIns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90B3C938-B854-8048-B577-623D12B3138F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000" y="540002"/>
            <a:ext cx="8732236" cy="316799"/>
          </a:xfrm>
        </p:spPr>
        <p:txBody>
          <a:bodyPr wrap="none" lIns="0" tIns="0" rIns="0" bIns="0" anchor="t" anchorCtr="0">
            <a:noAutofit/>
          </a:bodyPr>
          <a:lstStyle>
            <a:lvl1pPr algn="l">
              <a:defRPr sz="1700" b="0" i="0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818998" y="1052287"/>
            <a:ext cx="8111882" cy="4729238"/>
          </a:xfrm>
        </p:spPr>
        <p:txBody>
          <a:bodyPr lIns="0" tIns="0" rIns="0" bIns="0">
            <a:noAutofit/>
          </a:bodyPr>
          <a:lstStyle>
            <a:lvl1pPr marL="216000" indent="-216000">
              <a:buClr>
                <a:schemeClr val="accent2"/>
              </a:buClr>
              <a:buFont typeface="Wingdings" charset="2"/>
              <a:buChar char="§"/>
              <a:defRPr sz="1500"/>
            </a:lvl1pPr>
            <a:lvl2pPr marL="432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2pPr>
            <a:lvl3pPr marL="648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3pPr>
            <a:lvl4pPr marL="864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4pPr>
            <a:lvl5pPr marL="1080000" indent="-216000">
              <a:spcBef>
                <a:spcPts val="0"/>
              </a:spcBef>
              <a:buClr>
                <a:schemeClr val="accent2"/>
              </a:buClr>
              <a:buFont typeface="Wingdings" charset="2"/>
              <a:buChar char="§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10" name="Rechthoek 6"/>
          <p:cNvSpPr/>
          <p:nvPr userDrawn="1"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1"/>
          <p:cNvCxnSpPr/>
          <p:nvPr userDrawn="1"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31" y="6126856"/>
            <a:ext cx="1341929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05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ito-Titel+bullets-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365000" y="6174911"/>
            <a:ext cx="6568972" cy="365125"/>
          </a:xfrm>
        </p:spPr>
        <p:txBody>
          <a:bodyPr lIns="0" tIns="0" rIns="0" bIns="0" anchor="t" anchorCtr="0"/>
          <a:lstStyle>
            <a:lvl1pPr algn="l">
              <a:defRPr sz="1000" b="0" i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63000" y="6172271"/>
            <a:ext cx="575250" cy="365125"/>
          </a:xfrm>
        </p:spPr>
        <p:txBody>
          <a:bodyPr lIns="0" tIns="0" rIns="0" bIns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90B3C938-B854-8048-B577-623D12B3138F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9000" y="540002"/>
            <a:ext cx="8732236" cy="316799"/>
          </a:xfrm>
        </p:spPr>
        <p:txBody>
          <a:bodyPr wrap="none" lIns="0" tIns="0" rIns="0" bIns="0" anchor="t" anchorCtr="0">
            <a:noAutofit/>
          </a:bodyPr>
          <a:lstStyle>
            <a:lvl1pPr algn="l">
              <a:defRPr sz="1700" b="0" i="0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7"/>
          <p:cNvSpPr>
            <a:spLocks noGrp="1"/>
          </p:cNvSpPr>
          <p:nvPr>
            <p:ph type="body" sz="quarter" idx="13"/>
          </p:nvPr>
        </p:nvSpPr>
        <p:spPr>
          <a:xfrm>
            <a:off x="818998" y="1052287"/>
            <a:ext cx="8111882" cy="4729238"/>
          </a:xfrm>
        </p:spPr>
        <p:txBody>
          <a:bodyPr lIns="0" tIns="0" rIns="0" bIns="0">
            <a:noAutofit/>
          </a:bodyPr>
          <a:lstStyle>
            <a:lvl1pPr marL="216000" indent="-216000">
              <a:buClr>
                <a:schemeClr val="accent3"/>
              </a:buClr>
              <a:buFont typeface="Wingdings" charset="2"/>
              <a:buChar char="§"/>
              <a:defRPr sz="1500"/>
            </a:lvl1pPr>
            <a:lvl2pPr marL="432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2pPr>
            <a:lvl3pPr marL="648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3pPr>
            <a:lvl4pPr marL="864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4pPr>
            <a:lvl5pPr marL="1080000" indent="-216000">
              <a:spcBef>
                <a:spcPts val="0"/>
              </a:spcBef>
              <a:buClr>
                <a:schemeClr val="accent3"/>
              </a:buClr>
              <a:buFont typeface="Wingdings" charset="2"/>
              <a:buChar char="§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10" name="Rechthoek 6"/>
          <p:cNvSpPr/>
          <p:nvPr userDrawn="1"/>
        </p:nvSpPr>
        <p:spPr>
          <a:xfrm>
            <a:off x="663000" y="540000"/>
            <a:ext cx="9243000" cy="316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1"/>
          <p:cNvCxnSpPr/>
          <p:nvPr userDrawn="1"/>
        </p:nvCxnSpPr>
        <p:spPr>
          <a:xfrm>
            <a:off x="663000" y="6084000"/>
            <a:ext cx="8580000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31" y="6126856"/>
            <a:ext cx="1341929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06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to-CorpTiteldia-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1455" y="3595051"/>
            <a:ext cx="818271" cy="93422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82743" y="3884737"/>
            <a:ext cx="7245484" cy="571384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200" b="1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741125" y="4668278"/>
            <a:ext cx="8087102" cy="854701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5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auteur powerpoint</a:t>
            </a:r>
            <a:endParaRPr lang="nl-NL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394766" y="4514641"/>
            <a:ext cx="7433462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0" y="5903366"/>
            <a:ext cx="2368900" cy="828615"/>
          </a:xfrm>
          <a:prstGeom prst="rect">
            <a:avLst/>
          </a:prstGeom>
        </p:spPr>
      </p:pic>
      <p:sp>
        <p:nvSpPr>
          <p:cNvPr id="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359568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3" b="24323"/>
          <a:stretch/>
        </p:blipFill>
        <p:spPr>
          <a:xfrm>
            <a:off x="0" y="-1"/>
            <a:ext cx="9906000" cy="359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9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to-CorpTiteldia-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1455" y="3595051"/>
            <a:ext cx="818271" cy="93422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82743" y="3884737"/>
            <a:ext cx="7245484" cy="571384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200" b="1" cap="all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741125" y="4668278"/>
            <a:ext cx="8087102" cy="854701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5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auteur powerpoint</a:t>
            </a:r>
            <a:endParaRPr lang="nl-NL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394766" y="4521898"/>
            <a:ext cx="7433462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0" y="5903366"/>
            <a:ext cx="2368900" cy="828615"/>
          </a:xfrm>
          <a:prstGeom prst="rect">
            <a:avLst/>
          </a:prstGeom>
        </p:spPr>
      </p:pic>
      <p:sp>
        <p:nvSpPr>
          <p:cNvPr id="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359568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3" b="24323"/>
          <a:stretch/>
        </p:blipFill>
        <p:spPr>
          <a:xfrm>
            <a:off x="0" y="-1"/>
            <a:ext cx="9906000" cy="359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9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to-Titeldia-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1455" y="3595051"/>
            <a:ext cx="818271" cy="934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82743" y="3884737"/>
            <a:ext cx="7245484" cy="571384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200" b="1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741125" y="4668278"/>
            <a:ext cx="8087102" cy="854701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5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auteur powerpoint</a:t>
            </a:r>
            <a:endParaRPr lang="nl-NL" dirty="0"/>
          </a:p>
        </p:txBody>
      </p:sp>
      <p:sp>
        <p:nvSpPr>
          <p:cNvPr id="21" name="Tijdelijke aanduiding voor afbeelding 20"/>
          <p:cNvSpPr>
            <a:spLocks noGrp="1"/>
          </p:cNvSpPr>
          <p:nvPr>
            <p:ph type="pic" sz="quarter" idx="11"/>
          </p:nvPr>
        </p:nvSpPr>
        <p:spPr>
          <a:xfrm>
            <a:off x="741124" y="3694176"/>
            <a:ext cx="653640" cy="7315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nl-NL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394766" y="4514641"/>
            <a:ext cx="7433462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0" y="5903366"/>
            <a:ext cx="2368900" cy="828615"/>
          </a:xfrm>
          <a:prstGeom prst="rect">
            <a:avLst/>
          </a:prstGeom>
        </p:spPr>
      </p:pic>
      <p:sp>
        <p:nvSpPr>
          <p:cNvPr id="8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359568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  <p:sp>
        <p:nvSpPr>
          <p:cNvPr id="9" name="TextBox 5"/>
          <p:cNvSpPr txBox="1"/>
          <p:nvPr userDrawn="1"/>
        </p:nvSpPr>
        <p:spPr>
          <a:xfrm>
            <a:off x="1612543" y="3378780"/>
            <a:ext cx="73188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800" dirty="0" smtClean="0">
                <a:solidFill>
                  <a:srgbClr val="FF0000"/>
                </a:solidFill>
              </a:rPr>
              <a:t>VITO </a:t>
            </a:r>
            <a:r>
              <a:rPr lang="nl-BE" sz="800" dirty="0" err="1" smtClean="0">
                <a:solidFill>
                  <a:srgbClr val="FF0000"/>
                </a:solidFill>
              </a:rPr>
              <a:t>icons</a:t>
            </a:r>
            <a:r>
              <a:rPr lang="nl-BE" sz="800" dirty="0" smtClean="0">
                <a:solidFill>
                  <a:srgbClr val="FF0000"/>
                </a:solidFill>
              </a:rPr>
              <a:t> </a:t>
            </a:r>
            <a:r>
              <a:rPr lang="nl-BE" sz="800" dirty="0" err="1" smtClean="0">
                <a:solidFill>
                  <a:srgbClr val="FF0000"/>
                </a:solidFill>
              </a:rPr>
              <a:t>can</a:t>
            </a:r>
            <a:r>
              <a:rPr lang="nl-BE" sz="800" dirty="0" smtClean="0">
                <a:solidFill>
                  <a:srgbClr val="FF0000"/>
                </a:solidFill>
              </a:rPr>
              <a:t> </a:t>
            </a:r>
            <a:r>
              <a:rPr lang="nl-BE" sz="800" dirty="0" err="1" smtClean="0">
                <a:solidFill>
                  <a:srgbClr val="FF0000"/>
                </a:solidFill>
              </a:rPr>
              <a:t>be</a:t>
            </a:r>
            <a:r>
              <a:rPr lang="nl-BE" sz="800" dirty="0" smtClean="0">
                <a:solidFill>
                  <a:srgbClr val="FF0000"/>
                </a:solidFill>
              </a:rPr>
              <a:t> found </a:t>
            </a:r>
            <a:r>
              <a:rPr lang="nl-BE" sz="800" dirty="0">
                <a:solidFill>
                  <a:srgbClr val="FF0000"/>
                </a:solidFill>
              </a:rPr>
              <a:t>on</a:t>
            </a:r>
            <a:r>
              <a:rPr lang="nl-BE" sz="800" dirty="0" smtClean="0">
                <a:solidFill>
                  <a:srgbClr val="FF0000"/>
                </a:solidFill>
              </a:rPr>
              <a:t>: </a:t>
            </a:r>
            <a:r>
              <a:rPr lang="nl-BE" sz="800" dirty="0" smtClean="0">
                <a:solidFill>
                  <a:srgbClr val="FF0000"/>
                </a:solidFill>
                <a:hlinkClick r:id="rId3" action="ppaction://hlinkfile"/>
              </a:rPr>
              <a:t>Y</a:t>
            </a:r>
            <a:r>
              <a:rPr lang="nl-BE" sz="800" dirty="0">
                <a:solidFill>
                  <a:srgbClr val="FF0000"/>
                </a:solidFill>
                <a:hlinkClick r:id="rId3" action="ppaction://hlinkfile"/>
              </a:rPr>
              <a:t>:\_Stores\Store02\BeeldData\Logo's\__</a:t>
            </a:r>
            <a:r>
              <a:rPr lang="nl-BE" sz="800" dirty="0" smtClean="0">
                <a:solidFill>
                  <a:srgbClr val="FF0000"/>
                </a:solidFill>
                <a:hlinkClick r:id="rId3" action="ppaction://hlinkfile"/>
              </a:rPr>
              <a:t>VITO\Iconen</a:t>
            </a:r>
            <a:endParaRPr lang="nl-BE" sz="800" dirty="0">
              <a:solidFill>
                <a:srgbClr val="FF0000"/>
              </a:solidFill>
            </a:endParaRPr>
          </a:p>
        </p:txBody>
      </p:sp>
      <p:sp>
        <p:nvSpPr>
          <p:cNvPr id="10" name="TextBox 6"/>
          <p:cNvSpPr txBox="1"/>
          <p:nvPr userDrawn="1"/>
        </p:nvSpPr>
        <p:spPr>
          <a:xfrm>
            <a:off x="116464" y="188640"/>
            <a:ext cx="73188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800" dirty="0" smtClean="0">
                <a:solidFill>
                  <a:srgbClr val="FF0000"/>
                </a:solidFill>
              </a:rPr>
              <a:t>VITO pictures </a:t>
            </a:r>
            <a:r>
              <a:rPr lang="nl-BE" sz="800" dirty="0" err="1" smtClean="0">
                <a:solidFill>
                  <a:srgbClr val="FF0000"/>
                </a:solidFill>
              </a:rPr>
              <a:t>can</a:t>
            </a:r>
            <a:r>
              <a:rPr lang="nl-BE" sz="800" dirty="0" smtClean="0">
                <a:solidFill>
                  <a:srgbClr val="FF0000"/>
                </a:solidFill>
              </a:rPr>
              <a:t> </a:t>
            </a:r>
            <a:r>
              <a:rPr lang="nl-BE" sz="800" dirty="0" err="1" smtClean="0">
                <a:solidFill>
                  <a:srgbClr val="FF0000"/>
                </a:solidFill>
              </a:rPr>
              <a:t>be</a:t>
            </a:r>
            <a:r>
              <a:rPr lang="nl-BE" sz="800" dirty="0" smtClean="0">
                <a:solidFill>
                  <a:srgbClr val="FF0000"/>
                </a:solidFill>
              </a:rPr>
              <a:t> found </a:t>
            </a:r>
            <a:r>
              <a:rPr lang="nl-BE" sz="800" dirty="0">
                <a:solidFill>
                  <a:srgbClr val="FF0000"/>
                </a:solidFill>
              </a:rPr>
              <a:t>on: </a:t>
            </a:r>
            <a:r>
              <a:rPr lang="nl-BE" sz="800" dirty="0">
                <a:solidFill>
                  <a:srgbClr val="FF0000"/>
                </a:solidFill>
                <a:hlinkClick r:id="rId4" action="ppaction://hlinkfile"/>
              </a:rPr>
              <a:t>Y:\_Stores\Store02\BeeldData\Foto</a:t>
            </a:r>
            <a:endParaRPr lang="nl-BE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30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ito-Titeldia-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1455" y="3595051"/>
            <a:ext cx="818271" cy="93422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82743" y="3884737"/>
            <a:ext cx="7245484" cy="571384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200" b="1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741125" y="4668278"/>
            <a:ext cx="8087102" cy="854701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5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auteur powerpoint</a:t>
            </a:r>
            <a:endParaRPr lang="nl-NL" dirty="0"/>
          </a:p>
        </p:txBody>
      </p:sp>
      <p:sp>
        <p:nvSpPr>
          <p:cNvPr id="21" name="Tijdelijke aanduiding voor afbeelding 20"/>
          <p:cNvSpPr>
            <a:spLocks noGrp="1"/>
          </p:cNvSpPr>
          <p:nvPr>
            <p:ph type="pic" sz="quarter" idx="11"/>
          </p:nvPr>
        </p:nvSpPr>
        <p:spPr>
          <a:xfrm>
            <a:off x="741124" y="3694176"/>
            <a:ext cx="653640" cy="7315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nl-NL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394766" y="4514641"/>
            <a:ext cx="7433462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0" y="5903366"/>
            <a:ext cx="2368900" cy="828615"/>
          </a:xfrm>
          <a:prstGeom prst="rect">
            <a:avLst/>
          </a:prstGeom>
        </p:spPr>
      </p:pic>
      <p:sp>
        <p:nvSpPr>
          <p:cNvPr id="8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359568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43676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ito-Titeldia-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1455" y="3595051"/>
            <a:ext cx="818271" cy="93422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82743" y="3884737"/>
            <a:ext cx="7245484" cy="571384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2200" b="1" cap="all"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741125" y="4668278"/>
            <a:ext cx="8087102" cy="854701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15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auteur powerpoint</a:t>
            </a:r>
            <a:endParaRPr lang="nl-NL" dirty="0"/>
          </a:p>
        </p:txBody>
      </p:sp>
      <p:sp>
        <p:nvSpPr>
          <p:cNvPr id="21" name="Tijdelijke aanduiding voor afbeelding 20"/>
          <p:cNvSpPr>
            <a:spLocks noGrp="1"/>
          </p:cNvSpPr>
          <p:nvPr>
            <p:ph type="pic" sz="quarter" idx="11"/>
          </p:nvPr>
        </p:nvSpPr>
        <p:spPr>
          <a:xfrm>
            <a:off x="741124" y="3694176"/>
            <a:ext cx="653640" cy="7315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nl-NL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394766" y="4514641"/>
            <a:ext cx="7433462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0" y="5903366"/>
            <a:ext cx="2368900" cy="828615"/>
          </a:xfrm>
          <a:prstGeom prst="rect">
            <a:avLst/>
          </a:prstGeom>
        </p:spPr>
      </p:pic>
      <p:sp>
        <p:nvSpPr>
          <p:cNvPr id="8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359568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4367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to-Tussenslide-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32" y="637200"/>
            <a:ext cx="1341929" cy="469392"/>
          </a:xfrm>
          <a:prstGeom prst="rect">
            <a:avLst/>
          </a:prstGeom>
        </p:spPr>
      </p:pic>
      <p:cxnSp>
        <p:nvCxnSpPr>
          <p:cNvPr id="19" name="Rechte verbindingslijn 18"/>
          <p:cNvCxnSpPr/>
          <p:nvPr/>
        </p:nvCxnSpPr>
        <p:spPr>
          <a:xfrm>
            <a:off x="6070399" y="5551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070397" y="2254980"/>
            <a:ext cx="3447289" cy="32184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900" cap="all">
                <a:solidFill>
                  <a:schemeClr val="accent1"/>
                </a:solidFill>
              </a:defRPr>
            </a:lvl1pPr>
            <a:lvl2pPr>
              <a:defRPr sz="1900" cap="all">
                <a:solidFill>
                  <a:schemeClr val="bg1"/>
                </a:solidFill>
              </a:defRPr>
            </a:lvl2pPr>
            <a:lvl3pPr>
              <a:defRPr sz="1900" cap="all">
                <a:solidFill>
                  <a:schemeClr val="bg1"/>
                </a:solidFill>
              </a:defRPr>
            </a:lvl3pPr>
            <a:lvl4pPr>
              <a:defRPr sz="1900" cap="all">
                <a:solidFill>
                  <a:schemeClr val="bg1"/>
                </a:solidFill>
              </a:defRPr>
            </a:lvl4pPr>
            <a:lvl5pPr>
              <a:defRPr sz="1900" cap="all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070399" y="2167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18"/>
          <p:cNvCxnSpPr/>
          <p:nvPr userDrawn="1"/>
        </p:nvCxnSpPr>
        <p:spPr>
          <a:xfrm>
            <a:off x="6070399" y="5551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11"/>
          <p:cNvCxnSpPr/>
          <p:nvPr userDrawn="1"/>
        </p:nvCxnSpPr>
        <p:spPr>
          <a:xfrm>
            <a:off x="6070399" y="2167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0" y="2167200"/>
            <a:ext cx="5998633" cy="338428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3169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to-Tussenslide-or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32" y="637200"/>
            <a:ext cx="1341929" cy="469392"/>
          </a:xfrm>
          <a:prstGeom prst="rect">
            <a:avLst/>
          </a:prstGeom>
        </p:spPr>
      </p:pic>
      <p:cxnSp>
        <p:nvCxnSpPr>
          <p:cNvPr id="19" name="Rechte verbindingslijn 18"/>
          <p:cNvCxnSpPr/>
          <p:nvPr/>
        </p:nvCxnSpPr>
        <p:spPr>
          <a:xfrm>
            <a:off x="6070399" y="5551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070397" y="2254980"/>
            <a:ext cx="3447289" cy="32184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900" cap="all">
                <a:solidFill>
                  <a:schemeClr val="accent2"/>
                </a:solidFill>
              </a:defRPr>
            </a:lvl1pPr>
            <a:lvl2pPr>
              <a:defRPr sz="1900" cap="all">
                <a:solidFill>
                  <a:schemeClr val="bg1"/>
                </a:solidFill>
              </a:defRPr>
            </a:lvl2pPr>
            <a:lvl3pPr>
              <a:defRPr sz="1900" cap="all">
                <a:solidFill>
                  <a:schemeClr val="bg1"/>
                </a:solidFill>
              </a:defRPr>
            </a:lvl3pPr>
            <a:lvl4pPr>
              <a:defRPr sz="1900" cap="all">
                <a:solidFill>
                  <a:schemeClr val="bg1"/>
                </a:solidFill>
              </a:defRPr>
            </a:lvl4pPr>
            <a:lvl5pPr>
              <a:defRPr sz="1900" cap="all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070399" y="2167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18"/>
          <p:cNvCxnSpPr/>
          <p:nvPr userDrawn="1"/>
        </p:nvCxnSpPr>
        <p:spPr>
          <a:xfrm>
            <a:off x="6070399" y="5551200"/>
            <a:ext cx="3447289" cy="0"/>
          </a:xfrm>
          <a:prstGeom prst="line">
            <a:avLst/>
          </a:prstGeom>
          <a:ln w="635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11"/>
          <p:cNvCxnSpPr/>
          <p:nvPr userDrawn="1"/>
        </p:nvCxnSpPr>
        <p:spPr>
          <a:xfrm>
            <a:off x="6070399" y="2167200"/>
            <a:ext cx="3447289" cy="0"/>
          </a:xfrm>
          <a:prstGeom prst="line">
            <a:avLst/>
          </a:prstGeom>
          <a:ln w="635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0" y="2167200"/>
            <a:ext cx="5998633" cy="338428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55781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to-Tussenslide-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32" y="637200"/>
            <a:ext cx="1341929" cy="469392"/>
          </a:xfrm>
          <a:prstGeom prst="rect">
            <a:avLst/>
          </a:prstGeom>
        </p:spPr>
      </p:pic>
      <p:cxnSp>
        <p:nvCxnSpPr>
          <p:cNvPr id="19" name="Rechte verbindingslijn 18"/>
          <p:cNvCxnSpPr/>
          <p:nvPr/>
        </p:nvCxnSpPr>
        <p:spPr>
          <a:xfrm>
            <a:off x="6070399" y="5551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070397" y="2254980"/>
            <a:ext cx="3447289" cy="32184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900" cap="all">
                <a:solidFill>
                  <a:schemeClr val="accent3"/>
                </a:solidFill>
              </a:defRPr>
            </a:lvl1pPr>
            <a:lvl2pPr>
              <a:defRPr sz="1900" cap="all">
                <a:solidFill>
                  <a:schemeClr val="bg1"/>
                </a:solidFill>
              </a:defRPr>
            </a:lvl2pPr>
            <a:lvl3pPr>
              <a:defRPr sz="1900" cap="all">
                <a:solidFill>
                  <a:schemeClr val="bg1"/>
                </a:solidFill>
              </a:defRPr>
            </a:lvl3pPr>
            <a:lvl4pPr>
              <a:defRPr sz="1900" cap="all">
                <a:solidFill>
                  <a:schemeClr val="bg1"/>
                </a:solidFill>
              </a:defRPr>
            </a:lvl4pPr>
            <a:lvl5pPr>
              <a:defRPr sz="1900" cap="all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070399" y="2167200"/>
            <a:ext cx="3447289" cy="0"/>
          </a:xfrm>
          <a:prstGeom prst="line">
            <a:avLst/>
          </a:prstGeom>
          <a:ln w="635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18"/>
          <p:cNvCxnSpPr/>
          <p:nvPr userDrawn="1"/>
        </p:nvCxnSpPr>
        <p:spPr>
          <a:xfrm>
            <a:off x="6070399" y="5551200"/>
            <a:ext cx="3447289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11"/>
          <p:cNvCxnSpPr/>
          <p:nvPr userDrawn="1"/>
        </p:nvCxnSpPr>
        <p:spPr>
          <a:xfrm>
            <a:off x="6070399" y="2167200"/>
            <a:ext cx="3447289" cy="0"/>
          </a:xfrm>
          <a:prstGeom prst="line">
            <a:avLst/>
          </a:prstGeom>
          <a:ln w="6350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0" y="2167200"/>
            <a:ext cx="5998633" cy="338428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 smtClean="0"/>
              <a:t>Click icon to add picture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55781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Voettekst invulling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3C938-B854-8048-B577-623D12B3138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632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01" r:id="rId2"/>
    <p:sldLayoutId id="2147483702" r:id="rId3"/>
    <p:sldLayoutId id="2147483700" r:id="rId4"/>
    <p:sldLayoutId id="2147483698" r:id="rId5"/>
    <p:sldLayoutId id="2147483699" r:id="rId6"/>
    <p:sldLayoutId id="2147483683" r:id="rId7"/>
    <p:sldLayoutId id="2147483703" r:id="rId8"/>
    <p:sldLayoutId id="2147483704" r:id="rId9"/>
    <p:sldLayoutId id="2147483692" r:id="rId10"/>
    <p:sldLayoutId id="2147483693" r:id="rId11"/>
    <p:sldLayoutId id="2147483694" r:id="rId12"/>
    <p:sldLayoutId id="2147483705" r:id="rId13"/>
    <p:sldLayoutId id="2147483706" r:id="rId14"/>
    <p:sldLayoutId id="2147483707" r:id="rId1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6947" y="4183409"/>
            <a:ext cx="86665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smtClean="0"/>
              <a:t>Figure S2 </a:t>
            </a:r>
            <a:r>
              <a:rPr lang="en-US" sz="1400" dirty="0" smtClean="0"/>
              <a:t>– Langie et al.</a:t>
            </a:r>
            <a:endParaRPr lang="en-US" sz="1400" dirty="0"/>
          </a:p>
        </p:txBody>
      </p:sp>
      <p:grpSp>
        <p:nvGrpSpPr>
          <p:cNvPr id="2" name="Group 1"/>
          <p:cNvGrpSpPr/>
          <p:nvPr/>
        </p:nvGrpSpPr>
        <p:grpSpPr>
          <a:xfrm>
            <a:off x="1357780" y="1036187"/>
            <a:ext cx="6588447" cy="2786592"/>
            <a:chOff x="606949" y="897688"/>
            <a:chExt cx="6588447" cy="278659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6" t="9805" r="35372" b="45726"/>
            <a:stretch/>
          </p:blipFill>
          <p:spPr bwMode="auto">
            <a:xfrm>
              <a:off x="606949" y="897688"/>
              <a:ext cx="6468969" cy="259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547717" y="908376"/>
              <a:ext cx="302433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1200" i="1" dirty="0" smtClean="0"/>
                <a:t>GLI2</a:t>
              </a:r>
              <a:r>
                <a:rPr lang="en-US" sz="1200" dirty="0" smtClean="0"/>
                <a:t> Gene </a:t>
              </a:r>
              <a:r>
                <a:rPr lang="en-US" sz="1200" dirty="0"/>
                <a:t>Expression </a:t>
              </a:r>
              <a:r>
                <a:rPr lang="en-US" sz="1200" dirty="0" smtClean="0"/>
                <a:t>from </a:t>
              </a:r>
              <a:r>
                <a:rPr lang="en-US" sz="1200" dirty="0" err="1" smtClean="0"/>
                <a:t>GTEx</a:t>
              </a:r>
              <a:r>
                <a:rPr lang="en-US" sz="1200" dirty="0" smtClean="0"/>
                <a:t> (release V6)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318357" y="2003939"/>
              <a:ext cx="108012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RPKM</a:t>
              </a:r>
              <a:endParaRPr lang="en-US" sz="1400" dirty="0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34" t="14556" r="15074" b="45726"/>
            <a:stretch/>
          </p:blipFill>
          <p:spPr bwMode="auto">
            <a:xfrm>
              <a:off x="1247682" y="1174684"/>
              <a:ext cx="5947714" cy="2315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119492" y="3407281"/>
              <a:ext cx="579532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                       Lung                                    Salivary Gland                                Whole blood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8410941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VITO_New2016">
      <a:dk1>
        <a:srgbClr val="000000"/>
      </a:dk1>
      <a:lt1>
        <a:srgbClr val="FFFFFF"/>
      </a:lt1>
      <a:dk2>
        <a:srgbClr val="404040"/>
      </a:dk2>
      <a:lt2>
        <a:srgbClr val="FFFFFF"/>
      </a:lt2>
      <a:accent1>
        <a:srgbClr val="34A3DC"/>
      </a:accent1>
      <a:accent2>
        <a:srgbClr val="F58220"/>
      </a:accent2>
      <a:accent3>
        <a:srgbClr val="67AF3E"/>
      </a:accent3>
      <a:accent4>
        <a:srgbClr val="C55E66"/>
      </a:accent4>
      <a:accent5>
        <a:srgbClr val="E5BB29"/>
      </a:accent5>
      <a:accent6>
        <a:srgbClr val="4693A9"/>
      </a:accent6>
      <a:hlink>
        <a:srgbClr val="0000FF"/>
      </a:hlink>
      <a:folHlink>
        <a:srgbClr val="800080"/>
      </a:folHlink>
    </a:clrScheme>
    <a:fontScheme name="Vit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163</TotalTime>
  <Words>24</Words>
  <Application>Microsoft Office PowerPoint</Application>
  <PresentationFormat>A4 Paper (210x297 mm)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Theme</vt:lpstr>
      <vt:lpstr>PowerPoint Presentation</vt:lpstr>
    </vt:vector>
  </TitlesOfParts>
  <Company>VITO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Langie Sabine</dc:creator>
  <cp:lastModifiedBy>Abella, Jerard Dave</cp:lastModifiedBy>
  <cp:revision>12</cp:revision>
  <dcterms:created xsi:type="dcterms:W3CDTF">2017-07-14T20:35:18Z</dcterms:created>
  <dcterms:modified xsi:type="dcterms:W3CDTF">2018-03-29T04:54:45Z</dcterms:modified>
</cp:coreProperties>
</file>