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G. van der Heijd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48" autoAdjust="0"/>
  </p:normalViewPr>
  <p:slideViewPr>
    <p:cSldViewPr>
      <p:cViewPr>
        <p:scale>
          <a:sx n="100" d="100"/>
          <a:sy n="100" d="100"/>
        </p:scale>
        <p:origin x="-1956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89FF4-6485-4EA3-9F24-2A3C39B51FA4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B89CC-24C6-419D-B06B-433B66B2A6EE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="" xmlns:p14="http://schemas.microsoft.com/office/powerpoint/2010/main" val="292143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7D7A1-5D24-4C4F-9EA3-9A19995AE2BD}" type="slidenum">
              <a:rPr lang="ca-ES" smtClean="0"/>
              <a:pPr/>
              <a:t>1</a:t>
            </a:fld>
            <a:endParaRPr lang="ca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A96C0-A356-4AD2-BCB3-496EDD12D4D9}" type="datetimeFigureOut">
              <a:rPr lang="ca-ES" smtClean="0"/>
              <a:pPr/>
              <a:t>08/03/2018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1ECB6-5D50-433F-8DA3-E6B3DDE5490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79512" y="116632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 err="1" smtClean="0"/>
              <a:t>Figure</a:t>
            </a:r>
            <a:r>
              <a:rPr lang="ca-ES" sz="1400" dirty="0" smtClean="0"/>
              <a:t> S2</a:t>
            </a:r>
            <a:endParaRPr lang="ca-ES" sz="1400" dirty="0"/>
          </a:p>
        </p:txBody>
      </p:sp>
      <p:grpSp>
        <p:nvGrpSpPr>
          <p:cNvPr id="5" name="4 Grupo"/>
          <p:cNvGrpSpPr/>
          <p:nvPr/>
        </p:nvGrpSpPr>
        <p:grpSpPr>
          <a:xfrm>
            <a:off x="1547664" y="44624"/>
            <a:ext cx="6821710" cy="6813376"/>
            <a:chOff x="971600" y="44624"/>
            <a:chExt cx="6821710" cy="6813376"/>
          </a:xfrm>
        </p:grpSpPr>
        <p:pic>
          <p:nvPicPr>
            <p:cNvPr id="1026" name="Picture 2" descr="U:\ARTICLES\Toine\Metilació_Toine\Clinical epigenetics\revisions\correlation_cpgs.tif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1600" y="449288"/>
              <a:ext cx="6408712" cy="6408712"/>
            </a:xfrm>
            <a:prstGeom prst="rect">
              <a:avLst/>
            </a:prstGeom>
            <a:noFill/>
          </p:spPr>
        </p:pic>
        <p:sp>
          <p:nvSpPr>
            <p:cNvPr id="4" name="3 CuadroTexto"/>
            <p:cNvSpPr txBox="1"/>
            <p:nvPr/>
          </p:nvSpPr>
          <p:spPr>
            <a:xfrm>
              <a:off x="6713190" y="44624"/>
              <a:ext cx="1080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800" dirty="0" err="1" smtClean="0">
                  <a:latin typeface="Consolas" pitchFamily="49" charset="0"/>
                  <a:cs typeface="Consolas" pitchFamily="49" charset="0"/>
                </a:rPr>
                <a:t>Pearson</a:t>
              </a:r>
              <a:r>
                <a:rPr lang="ca-ES" sz="800" dirty="0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ca-ES" sz="800" dirty="0" err="1" smtClean="0">
                  <a:latin typeface="Consolas" pitchFamily="49" charset="0"/>
                  <a:cs typeface="Consolas" pitchFamily="49" charset="0"/>
                </a:rPr>
                <a:t>correlation</a:t>
              </a:r>
              <a:endParaRPr lang="ca-ES" sz="800" dirty="0">
                <a:latin typeface="Consolas" pitchFamily="49" charset="0"/>
                <a:cs typeface="Consolas" pitchFamily="49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</Words>
  <Application>Microsoft Office PowerPoint</Application>
  <PresentationFormat>Presentación en pantalla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MENGUAL, LOURDES (FCRB)</dc:creator>
  <cp:lastModifiedBy>MENGUAL, LOURDES (FCRB)</cp:lastModifiedBy>
  <cp:revision>22</cp:revision>
  <dcterms:created xsi:type="dcterms:W3CDTF">2016-12-14T15:42:12Z</dcterms:created>
  <dcterms:modified xsi:type="dcterms:W3CDTF">2018-03-08T12:02:51Z</dcterms:modified>
</cp:coreProperties>
</file>