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6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9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6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9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1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11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9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3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6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66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BC3AD-5573-6745-BC49-A51BC740C00E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15567-110F-1E47-AAB6-47C66D7F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4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603"/>
            <a:ext cx="8229600" cy="1143000"/>
          </a:xfrm>
        </p:spPr>
        <p:txBody>
          <a:bodyPr/>
          <a:lstStyle/>
          <a:p>
            <a:r>
              <a:rPr lang="en-US" dirty="0" smtClean="0"/>
              <a:t>Consort Diagram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31391" y="1055093"/>
            <a:ext cx="60135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N=123 subjects identified by sex, race, and gender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81988" y="1766283"/>
            <a:ext cx="6342672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N=65 subjects with blood collected for epigenetic analysis*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6287" y="2419870"/>
            <a:ext cx="3249540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 outliers in group with </a:t>
            </a:r>
          </a:p>
          <a:p>
            <a:pPr algn="ctr"/>
            <a:r>
              <a:rPr lang="en-US" dirty="0" smtClean="0"/>
              <a:t>intron 2 CpG9</a:t>
            </a:r>
          </a:p>
          <a:p>
            <a:pPr algn="ctr"/>
            <a:r>
              <a:rPr lang="en-US" dirty="0" smtClean="0"/>
              <a:t>n=65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13475" y="2419870"/>
            <a:ext cx="3249540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 outlier in group with </a:t>
            </a:r>
          </a:p>
          <a:p>
            <a:pPr algn="ctr"/>
            <a:r>
              <a:rPr lang="en-US" dirty="0" smtClean="0"/>
              <a:t>intron 2 CpG7</a:t>
            </a:r>
          </a:p>
          <a:p>
            <a:pPr algn="ctr"/>
            <a:r>
              <a:rPr lang="en-US" dirty="0" smtClean="0"/>
              <a:t>n=64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2356" y="3596327"/>
            <a:ext cx="1307286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N=112 subjects with A1C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99394" y="3596327"/>
            <a:ext cx="1307286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N=100 subjects with LDL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03121" y="3599937"/>
            <a:ext cx="1307286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N=100 subjects with TG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09223" y="3577653"/>
            <a:ext cx="1307286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N=118 subjects with BMI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06261" y="3577653"/>
            <a:ext cx="1307286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N=102 subjects with WC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09988" y="3558979"/>
            <a:ext cx="1307286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N=101 subjects with HDL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14329" y="4869163"/>
            <a:ext cx="13072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N=60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11367" y="4869163"/>
            <a:ext cx="13072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N=54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115094" y="4872773"/>
            <a:ext cx="13072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N=53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727899" y="4840123"/>
            <a:ext cx="13072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N=64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24937" y="4840123"/>
            <a:ext cx="13072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N=54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728664" y="4821449"/>
            <a:ext cx="13072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N=53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811515" y="6235594"/>
            <a:ext cx="5640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*All of these subjects are on anti-hypertensive medications, only 1 of the total n=123 was not on anti-hypertensive medication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115094" y="5414290"/>
            <a:ext cx="2901069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Complete data sets</a:t>
            </a:r>
          </a:p>
          <a:p>
            <a:pPr algn="ctr"/>
            <a:r>
              <a:rPr lang="en-US" dirty="0" smtClean="0"/>
              <a:t>N=43</a:t>
            </a:r>
          </a:p>
        </p:txBody>
      </p:sp>
    </p:spTree>
    <p:extLst>
      <p:ext uri="{BB962C8B-B14F-4D97-AF65-F5344CB8AC3E}">
        <p14:creationId xmlns:p14="http://schemas.microsoft.com/office/powerpoint/2010/main" val="35527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94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Consort Diagram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Consort Diagram</dc:title>
  <dc:creator>Robin Ortiz</dc:creator>
  <cp:lastModifiedBy>Sevilla, Hernando Jr.</cp:lastModifiedBy>
  <cp:revision>5</cp:revision>
  <dcterms:created xsi:type="dcterms:W3CDTF">2017-10-31T13:58:39Z</dcterms:created>
  <dcterms:modified xsi:type="dcterms:W3CDTF">2018-06-14T02:47:17Z</dcterms:modified>
</cp:coreProperties>
</file>