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9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5" d="100"/>
          <a:sy n="55" d="100"/>
        </p:scale>
        <p:origin x="22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451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413D7-A786-427B-BD18-11F799F8B5B9}" type="datetimeFigureOut">
              <a:rPr lang="en-US" smtClean="0"/>
              <a:t>10/30/2018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7B118-FE6C-4DFF-B24C-1A400B048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2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413D7-A786-427B-BD18-11F799F8B5B9}" type="datetimeFigureOut">
              <a:rPr lang="en-US" smtClean="0"/>
              <a:t>10/30/2018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7B118-FE6C-4DFF-B24C-1A400B048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701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413D7-A786-427B-BD18-11F799F8B5B9}" type="datetimeFigureOut">
              <a:rPr lang="en-US" smtClean="0"/>
              <a:t>10/30/2018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7B118-FE6C-4DFF-B24C-1A400B048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336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413D7-A786-427B-BD18-11F799F8B5B9}" type="datetimeFigureOut">
              <a:rPr lang="en-US" smtClean="0"/>
              <a:t>10/30/2018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7B118-FE6C-4DFF-B24C-1A400B048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724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413D7-A786-427B-BD18-11F799F8B5B9}" type="datetimeFigureOut">
              <a:rPr lang="en-US" smtClean="0"/>
              <a:t>10/30/2018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7B118-FE6C-4DFF-B24C-1A400B048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774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413D7-A786-427B-BD18-11F799F8B5B9}" type="datetimeFigureOut">
              <a:rPr lang="en-US" smtClean="0"/>
              <a:t>10/30/2018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7B118-FE6C-4DFF-B24C-1A400B048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926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413D7-A786-427B-BD18-11F799F8B5B9}" type="datetimeFigureOut">
              <a:rPr lang="en-US" smtClean="0"/>
              <a:t>10/30/2018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7B118-FE6C-4DFF-B24C-1A400B048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438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413D7-A786-427B-BD18-11F799F8B5B9}" type="datetimeFigureOut">
              <a:rPr lang="en-US" smtClean="0"/>
              <a:t>10/30/2018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7B118-FE6C-4DFF-B24C-1A400B048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194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413D7-A786-427B-BD18-11F799F8B5B9}" type="datetimeFigureOut">
              <a:rPr lang="en-US" smtClean="0"/>
              <a:t>10/30/2018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7B118-FE6C-4DFF-B24C-1A400B048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201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413D7-A786-427B-BD18-11F799F8B5B9}" type="datetimeFigureOut">
              <a:rPr lang="en-US" smtClean="0"/>
              <a:t>10/30/2018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7B118-FE6C-4DFF-B24C-1A400B048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681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F413D7-A786-427B-BD18-11F799F8B5B9}" type="datetimeFigureOut">
              <a:rPr lang="en-US" smtClean="0"/>
              <a:t>10/30/2018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B7B118-FE6C-4DFF-B24C-1A400B048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283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E879A10-33DB-4C1F-897E-692186ABD234}"/>
              </a:ext>
            </a:extLst>
          </p:cNvPr>
          <p:cNvSpPr txBox="1"/>
          <p:nvPr/>
        </p:nvSpPr>
        <p:spPr>
          <a:xfrm>
            <a:off x="6418385" y="-5576"/>
            <a:ext cx="439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S1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4B28234A-1E90-4545-8B56-4C193036368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5992221"/>
              </p:ext>
            </p:extLst>
          </p:nvPr>
        </p:nvGraphicFramePr>
        <p:xfrm>
          <a:off x="1293812" y="363756"/>
          <a:ext cx="4270375" cy="2351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Prism 5" r:id="rId3" imgW="4270320" imgH="2351520" progId="Prism5.Document">
                  <p:embed/>
                </p:oleObj>
              </mc:Choice>
              <mc:Fallback>
                <p:oleObj name="Prism 5" r:id="rId3" imgW="4270320" imgH="2351520" progId="Prism5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93812" y="363756"/>
                        <a:ext cx="4270375" cy="2351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379000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</TotalTime>
  <Words>1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Prism 5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Divoux, Adeline</dc:creator>
  <cp:lastModifiedBy>Divoux, Adeline</cp:lastModifiedBy>
  <cp:revision>8</cp:revision>
  <dcterms:created xsi:type="dcterms:W3CDTF">2018-07-10T16:55:26Z</dcterms:created>
  <dcterms:modified xsi:type="dcterms:W3CDTF">2018-10-30T15:22:43Z</dcterms:modified>
</cp:coreProperties>
</file>