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B6F86-E59B-498D-9D4B-BA10CC07A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5919B2-E0A8-42EE-8000-601B4CDCB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189BB-8193-47E7-820A-86D1CE89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A3905-4B1F-49AE-B8D8-B49745F7F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CFE3C-83AD-4F59-9398-9BF93040A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35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DF30B-3B6B-4E64-B4E2-3BCF2222B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B32385-B89C-411C-9A4E-EAA6CC56D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34BAB-7897-4395-BAFE-16609CC9A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54F26-72EE-4A87-91B4-1CFD60C0F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34B59-A0DF-4131-BE7A-3AE221A6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2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F44CFF-5C5C-4782-92E9-72EED57CB5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70CE6E-2181-478A-8589-8FE0CE3CB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53EBC-C6DE-4000-B6C9-7BE9F23A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30893-756A-4797-825D-B1AC47500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55E5B-5B65-40F6-922D-A87F18A7C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5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E94A-8BB3-450D-AB00-B22C62C2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27A2D-64C4-4350-AB71-160E3E4C7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FC1C0-801B-4280-A767-66A103C3A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672D5-1D2A-43B7-BB53-201003E87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A4E7C-E90B-46D2-8B52-11EFEE811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62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A5D3B-4AAD-40CF-ABE9-47E3E00F7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7BC8-2BD0-47CF-962E-DFA690539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F7826-DFC7-45F7-83BA-492BBD8BC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6E593-8466-4FAE-A871-B5FE2F680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77A69-EF5C-48BA-8CD5-DAA690080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75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2B939-9EE6-475A-B1C6-B7A6F92DB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09B4E-24FD-4793-BF76-4DC7005A3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48E18-FF47-455B-98B8-272B164F0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95B6-1E04-40B3-BF82-487A1A040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94FB8-1E92-4FA3-8FC3-4171D2312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60985-CF57-4A90-9860-4E7445AA0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8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96CA2-C740-4E9B-A556-5ADEF445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19ABE-B54D-4BA6-940B-6F41B6B70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15960-2455-425B-B70C-7C8F20483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56F2A0-CA32-4E8F-8EC7-F224649FED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907391-2F78-4242-B8BF-E51B41B6B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12C9D8-DA34-43D8-A8FE-195A61E67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F2500B-D1CC-492A-B33F-6A5BE529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E5B675-406F-41CB-B730-EA9B83F2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8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ACC93-9CFC-43D4-86DE-7423A8140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788462-D85C-4378-9707-E286D616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BA981E-78DC-4B3A-929C-631C2735B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DE450-89B7-46D4-9004-924D52FE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7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0AB7A3-A817-4AC2-A2C7-1B9C0A24F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756957-5E14-47EF-B5DA-A187BE68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80329-61BC-415C-9CBD-B27BB835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2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95FEC-A4E5-48E3-A519-BABB897C1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C572-4A5D-4F6F-9E7E-00CADC3CF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6F0457-642B-493A-A3CE-986239E8C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68A10-FEBD-40E9-9CAC-383E46C74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EECE2-45A5-4960-95DC-C14EAB0C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A619E-A2F5-4AE7-A0D6-EE0EAFF5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926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92DC1-7967-44ED-8213-375352EF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8FB80F-461A-43EB-8707-D257E0086E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39ABC-F1EB-4284-B693-36DA1755A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43689-27C0-4AF7-B9F6-212D676E5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24106-17CB-4DFC-8DC8-3A2411AAA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F7675C-7A8D-41DD-8534-596890BEB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7E9C29-4D03-43DF-81F6-751BC66E9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3D461-1626-42AB-9CAF-392199C01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B6239-E801-4089-8876-00A6CCFB7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A276B-2F51-4B1B-871A-D28520C495CA}" type="datetimeFigureOut">
              <a:rPr lang="en-US" smtClean="0"/>
              <a:t>1/1/2019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2E074-67DB-4C96-A0C7-02D70E2AB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50EC8-C483-42D3-BA66-2A21DE4F0E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B6519-796C-42B6-BA1B-6D0413AF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952" cy="914400"/>
          </a:xfrm>
        </p:spPr>
        <p:txBody>
          <a:bodyPr>
            <a:norm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Scatter plots and Pearson’s correlation coefficients of methylation M-values of top ten age-associated differentially methylated CpG positions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aDMPs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chronological age in (a) African Americans and (b) whites.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BB0A6D-449F-4B37-9B37-6333695ABF76}"/>
              </a:ext>
            </a:extLst>
          </p:cNvPr>
          <p:cNvSpPr txBox="1"/>
          <p:nvPr/>
        </p:nvSpPr>
        <p:spPr>
          <a:xfrm>
            <a:off x="457200" y="91440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A1683167-D3A3-4930-8718-C4F2B2B8F5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14400"/>
            <a:ext cx="9448800" cy="5669280"/>
          </a:xfrm>
        </p:spPr>
      </p:pic>
    </p:spTree>
    <p:extLst>
      <p:ext uri="{BB962C8B-B14F-4D97-AF65-F5344CB8AC3E}">
        <p14:creationId xmlns:p14="http://schemas.microsoft.com/office/powerpoint/2010/main" val="321495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B6519-796C-42B6-BA1B-6D0413AF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952" cy="914400"/>
          </a:xfrm>
        </p:spPr>
        <p:txBody>
          <a:bodyPr>
            <a:norm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continued.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BB0A6D-449F-4B37-9B37-6333695ABF76}"/>
              </a:ext>
            </a:extLst>
          </p:cNvPr>
          <p:cNvSpPr txBox="1"/>
          <p:nvPr/>
        </p:nvSpPr>
        <p:spPr>
          <a:xfrm>
            <a:off x="457200" y="91440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Content Placeholder 4" descr="A close up of a map&#10;&#10;Description automatically generated">
            <a:extLst>
              <a:ext uri="{FF2B5EF4-FFF2-40B4-BE49-F238E27FC236}">
                <a16:creationId xmlns:a16="http://schemas.microsoft.com/office/drawing/2014/main" id="{C5FE5790-67C2-47E2-B976-A612C0FC3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914400"/>
            <a:ext cx="9448800" cy="5669280"/>
          </a:xfrm>
        </p:spPr>
      </p:pic>
    </p:spTree>
    <p:extLst>
      <p:ext uri="{BB962C8B-B14F-4D97-AF65-F5344CB8AC3E}">
        <p14:creationId xmlns:p14="http://schemas.microsoft.com/office/powerpoint/2010/main" val="2894551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49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Figure S2. Scatter plots and Pearson’s correlation coefficients of methylation M-values of top ten age-associated differentially methylated CpG positions (aDMPs) and chronological age in (a) African Americans and (b) whites.  </vt:lpstr>
      <vt:lpstr>Figure S2. continued.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Tajuddin, Salman (NIH/NIA/IRP) [F]</dc:creator>
  <cp:lastModifiedBy>Tajuddin, Salman (NIH/NIA/IRP) [F]</cp:lastModifiedBy>
  <cp:revision>20</cp:revision>
  <dcterms:created xsi:type="dcterms:W3CDTF">2018-08-05T17:31:02Z</dcterms:created>
  <dcterms:modified xsi:type="dcterms:W3CDTF">2019-01-02T04:03:41Z</dcterms:modified>
</cp:coreProperties>
</file>