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704"/>
  </p:normalViewPr>
  <p:slideViewPr>
    <p:cSldViewPr snapToGrid="0" snapToObjects="1">
      <p:cViewPr varScale="1">
        <p:scale>
          <a:sx n="115" d="100"/>
          <a:sy n="115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4850C-ACFD-6741-9893-9B6BEDE25BCC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8A09E-635E-C94F-882C-57288D161C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1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9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5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58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8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4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8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2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4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1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AD91-7FEF-DE46-B171-5A474D4E4980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E8E28-89AB-964F-A639-5042993C83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3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62314"/>
            <a:ext cx="10515600" cy="1325563"/>
          </a:xfrm>
        </p:spPr>
        <p:txBody>
          <a:bodyPr>
            <a:noAutofit/>
          </a:bodyPr>
          <a:lstStyle/>
          <a:p>
            <a:r>
              <a:rPr lang="en-US" sz="1600" dirty="0"/>
              <a:t>F</a:t>
            </a:r>
            <a:r>
              <a:rPr lang="en-US" sz="1600" dirty="0" smtClean="0"/>
              <a:t>ig. S1: </a:t>
            </a:r>
            <a:r>
              <a:rPr lang="en-GB" sz="1600" dirty="0"/>
              <a:t>Differentiation of SGBS cell line. (a) </a:t>
            </a:r>
            <a:r>
              <a:rPr lang="en-GB" sz="1600" dirty="0" err="1"/>
              <a:t>Micorscopic</a:t>
            </a:r>
            <a:r>
              <a:rPr lang="en-GB" sz="1600" dirty="0"/>
              <a:t> mages of lipid droplets in pre-adipocytes (day 0) and differentiated mature adipocytes (day 12) visualised using microscopy (x10 magnification - scale bar 10 µM) (b) Expression of key adipose genes during a 12-day differentiation period (normalised to housekeeping gene B2M). For each gene, the fold-change compared to the day expression is first observed is presented. Data represent three biological replicates and plotted as the mean ± SEM.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94552" y="628025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43308" y="594870"/>
            <a:ext cx="559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9" name="Group 7"/>
          <p:cNvGrpSpPr/>
          <p:nvPr/>
        </p:nvGrpSpPr>
        <p:grpSpPr>
          <a:xfrm>
            <a:off x="1471064" y="1831600"/>
            <a:ext cx="3696970" cy="1349375"/>
            <a:chOff x="0" y="0"/>
            <a:chExt cx="3697401" cy="1350000"/>
          </a:xfrm>
        </p:grpSpPr>
        <p:grpSp>
          <p:nvGrpSpPr>
            <p:cNvPr id="10" name="Group 7"/>
            <p:cNvGrpSpPr/>
            <p:nvPr/>
          </p:nvGrpSpPr>
          <p:grpSpPr>
            <a:xfrm>
              <a:off x="0" y="0"/>
              <a:ext cx="3697401" cy="1350000"/>
              <a:chOff x="0" y="0"/>
              <a:chExt cx="3697401" cy="1350000"/>
            </a:xfrm>
          </p:grpSpPr>
          <p:pic>
            <p:nvPicPr>
              <p:cNvPr id="12" name="Picture 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800000" cy="1350000"/>
              </a:xfrm>
              <a:prstGeom prst="rect">
                <a:avLst/>
              </a:prstGeom>
            </p:spPr>
          </p:pic>
          <p:pic>
            <p:nvPicPr>
              <p:cNvPr id="13" name="Picture 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401" y="0"/>
                <a:ext cx="1800000" cy="1350000"/>
              </a:xfrm>
              <a:prstGeom prst="rect">
                <a:avLst/>
              </a:prstGeom>
            </p:spPr>
          </p:pic>
          <p:sp>
            <p:nvSpPr>
              <p:cNvPr id="14" name="TextBox 5"/>
              <p:cNvSpPr txBox="1"/>
              <p:nvPr/>
            </p:nvSpPr>
            <p:spPr>
              <a:xfrm>
                <a:off x="0" y="0"/>
                <a:ext cx="581025" cy="2667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200" kern="120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Day 0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" name="TextBox 6"/>
              <p:cNvSpPr txBox="1"/>
              <p:nvPr/>
            </p:nvSpPr>
            <p:spPr>
              <a:xfrm>
                <a:off x="1867667" y="0"/>
                <a:ext cx="666115" cy="2667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200" kern="120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Day 12</a:t>
                </a:r>
                <a:endPara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  <p:cxnSp>
          <p:nvCxnSpPr>
            <p:cNvPr id="11" name="Straight Connector 6"/>
            <p:cNvCxnSpPr/>
            <p:nvPr/>
          </p:nvCxnSpPr>
          <p:spPr>
            <a:xfrm flipV="1">
              <a:off x="3194050" y="1212850"/>
              <a:ext cx="432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261426"/>
              </p:ext>
            </p:extLst>
          </p:nvPr>
        </p:nvGraphicFramePr>
        <p:xfrm>
          <a:off x="6048375" y="1422257"/>
          <a:ext cx="5305425" cy="324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ism 7" r:id="rId5" imgW="7496225" imgH="4582960" progId="Prism7.Document">
                  <p:embed/>
                </p:oleObj>
              </mc:Choice>
              <mc:Fallback>
                <p:oleObj name="Prism 7" r:id="rId5" imgW="7496225" imgH="4582960" progId="Prism7.Documen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75" y="1422257"/>
                        <a:ext cx="5305425" cy="3243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1267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62314"/>
            <a:ext cx="10515600" cy="1325563"/>
          </a:xfrm>
        </p:spPr>
        <p:txBody>
          <a:bodyPr>
            <a:normAutofit/>
          </a:bodyPr>
          <a:lstStyle/>
          <a:p>
            <a:r>
              <a:rPr lang="en-US" sz="1600" dirty="0" smtClean="0"/>
              <a:t>Fig. S2: All DMPs identified in response to a) </a:t>
            </a:r>
            <a:r>
              <a:rPr lang="en-US" sz="1600" dirty="0" err="1" smtClean="0"/>
              <a:t>mevastatin</a:t>
            </a:r>
            <a:r>
              <a:rPr lang="en-US" sz="1600" dirty="0" smtClean="0"/>
              <a:t> and b) atorvastatin treatment.  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02314"/>
            <a:ext cx="5040000" cy="376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05" y="1002314"/>
            <a:ext cx="5040000" cy="376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4552" y="628025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24704" y="594870"/>
            <a:ext cx="559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5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838200" y="47623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Fig. S3: DMPs annotated to the promoter region that were also shared between </a:t>
            </a:r>
            <a:r>
              <a:rPr lang="en-US" sz="1600" dirty="0" err="1" smtClean="0"/>
              <a:t>mevastatin</a:t>
            </a:r>
            <a:r>
              <a:rPr lang="en-US" sz="1600" dirty="0" smtClean="0"/>
              <a:t> and atorvastatin treatments. Grey indicates log2 fold change &lt; 1.  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562" y="683808"/>
            <a:ext cx="576072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04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838200" y="47623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Fig. </a:t>
            </a:r>
            <a:r>
              <a:rPr lang="en-US" sz="1600" smtClean="0"/>
              <a:t>S4</a:t>
            </a:r>
            <a:r>
              <a:rPr lang="en-US" sz="1600" dirty="0" smtClean="0"/>
              <a:t>: Differentially methylated region (DMR) in </a:t>
            </a:r>
            <a:r>
              <a:rPr lang="en-US" sz="1600" i="1" dirty="0" smtClean="0"/>
              <a:t>HDAC9 </a:t>
            </a:r>
            <a:r>
              <a:rPr lang="en-US" sz="1600" dirty="0" smtClean="0"/>
              <a:t>promoter shared between </a:t>
            </a:r>
            <a:r>
              <a:rPr lang="en-US" sz="1600" dirty="0" err="1" smtClean="0"/>
              <a:t>mevastatin</a:t>
            </a:r>
            <a:r>
              <a:rPr lang="en-US" sz="1600" dirty="0"/>
              <a:t> </a:t>
            </a:r>
            <a:r>
              <a:rPr lang="en-US" sz="1600" dirty="0" smtClean="0"/>
              <a:t>and atorvastatin treatments. </a:t>
            </a:r>
            <a:endParaRPr lang="en-US" sz="16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495" y="292889"/>
            <a:ext cx="5074575" cy="454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88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173</Words>
  <Application>Microsoft Office PowerPoint</Application>
  <PresentationFormat>Grand écran</PresentationFormat>
  <Paragraphs>10</Paragraphs>
  <Slides>4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Prism 7</vt:lpstr>
      <vt:lpstr>Fig. S1: Differentiation of SGBS cell line. (a) Micorscopic mages of lipid droplets in pre-adipocytes (day 0) and differentiated mature adipocytes (day 12) visualised using microscopy (x10 magnification - scale bar 10 µM) (b) Expression of key adipose genes during a 12-day differentiation period (normalised to housekeeping gene B2M). For each gene, the fold-change compared to the day expression is first observed is presented. Data represent three biological replicates and plotted as the mean ± SEM. </vt:lpstr>
      <vt:lpstr>Fig. S2: All DMPs identified in response to a) mevastatin and b) atorvastatin treatment. 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Figure 1: All DMPs identified in response to statin treatment. Grey indicates log2 fold change &lt; 1.</dc:title>
  <dc:creator>Khamis, Amna Khamis</dc:creator>
  <cp:lastModifiedBy>Amna Khamis</cp:lastModifiedBy>
  <cp:revision>10</cp:revision>
  <cp:lastPrinted>2019-10-10T11:15:41Z</cp:lastPrinted>
  <dcterms:created xsi:type="dcterms:W3CDTF">2019-10-09T19:46:59Z</dcterms:created>
  <dcterms:modified xsi:type="dcterms:W3CDTF">2019-11-14T10:28:42Z</dcterms:modified>
</cp:coreProperties>
</file>