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2"/>
    <p:restoredTop sz="86392"/>
  </p:normalViewPr>
  <p:slideViewPr>
    <p:cSldViewPr snapToGrid="0" snapToObjects="1">
      <p:cViewPr>
        <p:scale>
          <a:sx n="132" d="100"/>
          <a:sy n="132" d="100"/>
        </p:scale>
        <p:origin x="144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Sam's%20pair%20matched%20samp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PPARg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Sheet1!$E$4:$L$4</c:f>
              <c:numCache>
                <c:formatCode>General</c:formatCode>
                <c:ptCount val="8"/>
                <c:pt idx="0">
                  <c:v>4.2160132903912633</c:v>
                </c:pt>
                <c:pt idx="1">
                  <c:v>3.047103290760202</c:v>
                </c:pt>
                <c:pt idx="2">
                  <c:v>6.7033662611402489</c:v>
                </c:pt>
                <c:pt idx="3">
                  <c:v>-2.0013550666220929</c:v>
                </c:pt>
                <c:pt idx="4">
                  <c:v>1.058828772707747</c:v>
                </c:pt>
                <c:pt idx="5">
                  <c:v>-2.9661105350675099</c:v>
                </c:pt>
                <c:pt idx="6">
                  <c:v>2.3161361339758719</c:v>
                </c:pt>
                <c:pt idx="7">
                  <c:v>1.5241991109834621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F6-0646-AB24-D9C8721717D4}"/>
            </c:ext>
          </c:extLst>
        </c:ser>
        <c:ser>
          <c:idx val="1"/>
          <c:order val="1"/>
          <c:tx>
            <c:v>CEBPa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Sheet1!$E$24:$L$24</c:f>
              <c:numCache>
                <c:formatCode>General</c:formatCode>
                <c:ptCount val="8"/>
                <c:pt idx="0">
                  <c:v>5.4275122868607308</c:v>
                </c:pt>
                <c:pt idx="1">
                  <c:v>9.3103691693244954</c:v>
                </c:pt>
                <c:pt idx="2">
                  <c:v>21.087582206409181</c:v>
                </c:pt>
                <c:pt idx="3">
                  <c:v>-2.546918685835224</c:v>
                </c:pt>
                <c:pt idx="4">
                  <c:v>4.0216823855659074</c:v>
                </c:pt>
                <c:pt idx="5">
                  <c:v>-11.20752765175865</c:v>
                </c:pt>
                <c:pt idx="6">
                  <c:v>-1.465795571403012</c:v>
                </c:pt>
                <c:pt idx="7">
                  <c:v>-1.384438861688682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F6-0646-AB24-D9C8721717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4788016"/>
        <c:axId val="1844102032"/>
      </c:barChart>
      <c:catAx>
        <c:axId val="1844788016"/>
        <c:scaling>
          <c:orientation val="minMax"/>
        </c:scaling>
        <c:delete val="1"/>
        <c:axPos val="b"/>
        <c:majorTickMark val="none"/>
        <c:minorTickMark val="none"/>
        <c:tickLblPos val="nextTo"/>
        <c:crossAx val="1844102032"/>
        <c:crosses val="autoZero"/>
        <c:auto val="1"/>
        <c:lblAlgn val="ctr"/>
        <c:lblOffset val="100"/>
        <c:noMultiLvlLbl val="0"/>
      </c:catAx>
      <c:valAx>
        <c:axId val="1844102032"/>
        <c:scaling>
          <c:orientation val="minMax"/>
          <c:max val="25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478801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99AAE-1A03-7747-9AC4-86C1ABF7A705}" type="datetimeFigureOut">
              <a:rPr lang="en-US" smtClean="0"/>
              <a:t>8/17/20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E29BA-549A-7240-8988-6A21B34CD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28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E29BA-549A-7240-8988-6A21B34CD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44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6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93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4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1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81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5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01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85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9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83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20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A6012-25FF-A248-8B06-8F9D633D969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8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2D2223E-C444-A245-AF56-CC5ECF4943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654378"/>
              </p:ext>
            </p:extLst>
          </p:nvPr>
        </p:nvGraphicFramePr>
        <p:xfrm>
          <a:off x="848700" y="750361"/>
          <a:ext cx="2831256" cy="2148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D24C26B-61CD-524B-8DFD-F6686CA991FD}"/>
              </a:ext>
            </a:extLst>
          </p:cNvPr>
          <p:cNvSpPr txBox="1"/>
          <p:nvPr/>
        </p:nvSpPr>
        <p:spPr>
          <a:xfrm rot="16200000">
            <a:off x="-274572" y="1683790"/>
            <a:ext cx="21130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Fold Change (PCOS vs Control)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18DD784-C7CB-DC4B-8825-BE0DED79A93C}"/>
              </a:ext>
            </a:extLst>
          </p:cNvPr>
          <p:cNvGrpSpPr/>
          <p:nvPr/>
        </p:nvGrpSpPr>
        <p:grpSpPr>
          <a:xfrm>
            <a:off x="2902188" y="816655"/>
            <a:ext cx="714268" cy="462603"/>
            <a:chOff x="9649190" y="2835989"/>
            <a:chExt cx="714267" cy="52623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200D44F-6875-AF49-BE7A-A87DE146C978}"/>
                </a:ext>
              </a:extLst>
            </p:cNvPr>
            <p:cNvSpPr/>
            <p:nvPr/>
          </p:nvSpPr>
          <p:spPr>
            <a:xfrm>
              <a:off x="9649190" y="2919249"/>
              <a:ext cx="101600" cy="1016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7861E0-5C5C-C94E-A996-4ABD9AE4E904}"/>
                </a:ext>
              </a:extLst>
            </p:cNvPr>
            <p:cNvSpPr txBox="1"/>
            <p:nvPr/>
          </p:nvSpPr>
          <p:spPr>
            <a:xfrm>
              <a:off x="9750790" y="2835989"/>
              <a:ext cx="585416" cy="2800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PPAR</a:t>
              </a:r>
              <a:r>
                <a:rPr lang="en-US" sz="1000" i="1" dirty="0" err="1">
                  <a:latin typeface="Symbol" pitchFamily="2" charset="2"/>
                  <a:cs typeface="Arial" panose="020B0604020202020204" pitchFamily="34" charset="0"/>
                </a:rPr>
                <a:t>g</a:t>
              </a:r>
              <a:endParaRPr lang="en-US" sz="1000" i="1" dirty="0">
                <a:latin typeface="Symbol" pitchFamily="2" charset="2"/>
                <a:cs typeface="Arial" panose="020B0604020202020204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AA82A56-25A5-944E-BEE5-4E324D96EF07}"/>
                </a:ext>
              </a:extLst>
            </p:cNvPr>
            <p:cNvSpPr/>
            <p:nvPr/>
          </p:nvSpPr>
          <p:spPr>
            <a:xfrm>
              <a:off x="9649190" y="3165400"/>
              <a:ext cx="101600" cy="1016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41C6E1-4E48-9141-B2DE-F1B5641E66AA}"/>
                </a:ext>
              </a:extLst>
            </p:cNvPr>
            <p:cNvSpPr txBox="1"/>
            <p:nvPr/>
          </p:nvSpPr>
          <p:spPr>
            <a:xfrm>
              <a:off x="9750790" y="3082134"/>
              <a:ext cx="612667" cy="2800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CEBP</a:t>
              </a:r>
              <a:r>
                <a:rPr lang="en-US" sz="1000" i="1" dirty="0" err="1">
                  <a:latin typeface="Symbol" pitchFamily="2" charset="2"/>
                  <a:cs typeface="Arial" panose="020B0604020202020204" pitchFamily="34" charset="0"/>
                </a:rPr>
                <a:t>a</a:t>
              </a:r>
              <a:endParaRPr lang="en-US" sz="1000" i="1" dirty="0">
                <a:latin typeface="Symbol" pitchFamily="2" charset="2"/>
                <a:cs typeface="Arial" panose="020B0604020202020204" pitchFamily="34" charset="0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BB7F03-84ED-9340-B119-EE2087E1D52E}"/>
              </a:ext>
            </a:extLst>
          </p:cNvPr>
          <p:cNvCxnSpPr>
            <a:cxnSpLocks/>
          </p:cNvCxnSpPr>
          <p:nvPr/>
        </p:nvCxnSpPr>
        <p:spPr>
          <a:xfrm>
            <a:off x="1186961" y="778555"/>
            <a:ext cx="0" cy="2120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E90B1A-E578-7748-96FE-F8D12D795A16}"/>
              </a:ext>
            </a:extLst>
          </p:cNvPr>
          <p:cNvCxnSpPr>
            <a:cxnSpLocks/>
          </p:cNvCxnSpPr>
          <p:nvPr/>
        </p:nvCxnSpPr>
        <p:spPr>
          <a:xfrm>
            <a:off x="1186961" y="2052515"/>
            <a:ext cx="249299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B291E34-8DCA-6C43-97FC-12D2D03BDDCC}"/>
              </a:ext>
            </a:extLst>
          </p:cNvPr>
          <p:cNvSpPr txBox="1"/>
          <p:nvPr/>
        </p:nvSpPr>
        <p:spPr>
          <a:xfrm>
            <a:off x="4754539" y="0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1</a:t>
            </a:r>
          </a:p>
        </p:txBody>
      </p:sp>
    </p:spTree>
    <p:extLst>
      <p:ext uri="{BB962C8B-B14F-4D97-AF65-F5344CB8AC3E}">
        <p14:creationId xmlns:p14="http://schemas.microsoft.com/office/powerpoint/2010/main" val="2590603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3562</TotalTime>
  <Words>13</Words>
  <Application>Microsoft Macintosh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Leung</dc:creator>
  <cp:lastModifiedBy>Karen Leung</cp:lastModifiedBy>
  <cp:revision>60</cp:revision>
  <dcterms:created xsi:type="dcterms:W3CDTF">2020-07-16T21:04:31Z</dcterms:created>
  <dcterms:modified xsi:type="dcterms:W3CDTF">2020-08-17T23:30:30Z</dcterms:modified>
</cp:coreProperties>
</file>