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4" saveSubsetFonts="1" autoCompressPictures="0">
  <p:sldMasterIdLst>
    <p:sldMasterId id="2147483660" r:id="rId1"/>
  </p:sldMasterIdLst>
  <p:notesMasterIdLst>
    <p:notesMasterId r:id="rId4"/>
  </p:notesMasterIdLst>
  <p:sldIdLst>
    <p:sldId id="270" r:id="rId2"/>
    <p:sldId id="272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916"/>
    <p:restoredTop sz="95853"/>
  </p:normalViewPr>
  <p:slideViewPr>
    <p:cSldViewPr snapToGrid="0" snapToObjects="1">
      <p:cViewPr varScale="1">
        <p:scale>
          <a:sx n="66" d="100"/>
          <a:sy n="66" d="100"/>
        </p:scale>
        <p:origin x="662" y="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F4B549-B0D6-E849-ACDF-D817F427ACA6}" type="datetimeFigureOut">
              <a:rPr lang="de-DE" smtClean="0"/>
              <a:t>16.01.2021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113EB8-3356-4943-A1ED-29C79824228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5308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DF749-E1BD-0C41-89DC-FCF9E48AD303}" type="datetime1">
              <a:rPr lang="de-DE" smtClean="0"/>
              <a:t>16.01.2021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A6BF4-0135-8C4B-96BD-E64CAE359BA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5669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4FBC9-BF39-BF43-A4B0-322B4258162E}" type="datetime1">
              <a:rPr lang="de-DE" smtClean="0"/>
              <a:t>16.01.2021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A6BF4-0135-8C4B-96BD-E64CAE359BA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5862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0728C-7CEE-3D45-8A54-61EA06AF0210}" type="datetime1">
              <a:rPr lang="de-DE" smtClean="0"/>
              <a:t>16.01.2021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A6BF4-0135-8C4B-96BD-E64CAE359BA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308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6FBA4-ECAE-4B49-A2BB-53E98ECB777A}" type="datetime1">
              <a:rPr lang="de-DE" smtClean="0"/>
              <a:t>16.01.2021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A6BF4-0135-8C4B-96BD-E64CAE359BA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8641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F4E66-75C9-2C4B-A3D0-475167A838AE}" type="datetime1">
              <a:rPr lang="de-DE" smtClean="0"/>
              <a:t>16.01.2021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A6BF4-0135-8C4B-96BD-E64CAE359BA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8062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1638B-E83C-DA45-BC8B-591F497D0927}" type="datetime1">
              <a:rPr lang="de-DE" smtClean="0"/>
              <a:t>16.01.2021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A6BF4-0135-8C4B-96BD-E64CAE359BA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4518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CC314-656D-7643-A756-6825D9242F6F}" type="datetime1">
              <a:rPr lang="de-DE" smtClean="0"/>
              <a:t>16.01.2021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A6BF4-0135-8C4B-96BD-E64CAE359BA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4245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0C28C-7141-1F49-8242-50D0FA67AA74}" type="datetime1">
              <a:rPr lang="de-DE" smtClean="0"/>
              <a:t>16.01.2021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A6BF4-0135-8C4B-96BD-E64CAE359BA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4621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071E2-A5D0-7148-B2DC-615E3B168133}" type="datetime1">
              <a:rPr lang="de-DE" smtClean="0"/>
              <a:t>16.01.2021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A6BF4-0135-8C4B-96BD-E64CAE359BA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9162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06C01-B05F-6E47-A841-04BA8F51B8D2}" type="datetime1">
              <a:rPr lang="de-DE" smtClean="0"/>
              <a:t>16.01.2021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A6BF4-0135-8C4B-96BD-E64CAE359BA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6100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D5916-5066-AC42-B0A4-E1E2E6FF4450}" type="datetime1">
              <a:rPr lang="de-DE" smtClean="0"/>
              <a:t>16.01.2021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A6BF4-0135-8C4B-96BD-E64CAE359BA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121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8A947C-A2C6-A54B-BBFA-544A0784DC3E}" type="datetime1">
              <a:rPr lang="de-DE" smtClean="0"/>
              <a:t>16.01.2021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DA6BF4-0135-8C4B-96BD-E64CAE359BA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1265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E15836DC-B07B-754A-B0D9-30D9EF77CF45}"/>
              </a:ext>
            </a:extLst>
          </p:cNvPr>
          <p:cNvSpPr txBox="1"/>
          <p:nvPr/>
        </p:nvSpPr>
        <p:spPr>
          <a:xfrm>
            <a:off x="0" y="10482"/>
            <a:ext cx="23727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Supplementary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Figure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105D234-B106-7E41-A911-159E58AD327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987662" y="590550"/>
            <a:ext cx="3168674" cy="567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435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415F248F-353F-F74A-923B-B8638534E19B}"/>
              </a:ext>
            </a:extLst>
          </p:cNvPr>
          <p:cNvSpPr txBox="1"/>
          <p:nvPr/>
        </p:nvSpPr>
        <p:spPr>
          <a:xfrm>
            <a:off x="0" y="10482"/>
            <a:ext cx="23727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Supplementary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Figure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F7E0A40-FD51-1045-8E6E-7E60769FCD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052" y="845587"/>
            <a:ext cx="3862108" cy="3958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572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</Words>
  <Application>Microsoft Office PowerPoint</Application>
  <PresentationFormat>Bildschirmpräsentation (4:3)</PresentationFormat>
  <Paragraphs>2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Julia Julia</dc:creator>
  <cp:lastModifiedBy>Prof. Dr. Michael Lübbert</cp:lastModifiedBy>
  <cp:revision>22</cp:revision>
  <dcterms:created xsi:type="dcterms:W3CDTF">2020-01-28T13:44:45Z</dcterms:created>
  <dcterms:modified xsi:type="dcterms:W3CDTF">2021-01-16T19:48:39Z</dcterms:modified>
</cp:coreProperties>
</file>