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8" r:id="rId2"/>
  </p:sldIdLst>
  <p:sldSz cx="6480175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4660"/>
  </p:normalViewPr>
  <p:slideViewPr>
    <p:cSldViewPr snapToGrid="0">
      <p:cViewPr varScale="1">
        <p:scale>
          <a:sx n="87" d="100"/>
          <a:sy n="87" d="100"/>
        </p:scale>
        <p:origin x="30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13" y="1472842"/>
            <a:ext cx="5508149" cy="3133172"/>
          </a:xfrm>
        </p:spPr>
        <p:txBody>
          <a:bodyPr anchor="b"/>
          <a:lstStyle>
            <a:lvl1pPr algn="ctr">
              <a:defRPr sz="425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22" y="4726842"/>
            <a:ext cx="4860131" cy="2172804"/>
          </a:xfrm>
        </p:spPr>
        <p:txBody>
          <a:bodyPr/>
          <a:lstStyle>
            <a:lvl1pPr marL="0" indent="0" algn="ctr">
              <a:buNone/>
              <a:defRPr sz="1701"/>
            </a:lvl1pPr>
            <a:lvl2pPr marL="324018" indent="0" algn="ctr">
              <a:buNone/>
              <a:defRPr sz="1417"/>
            </a:lvl2pPr>
            <a:lvl3pPr marL="648035" indent="0" algn="ctr">
              <a:buNone/>
              <a:defRPr sz="1276"/>
            </a:lvl3pPr>
            <a:lvl4pPr marL="972053" indent="0" algn="ctr">
              <a:buNone/>
              <a:defRPr sz="1134"/>
            </a:lvl4pPr>
            <a:lvl5pPr marL="1296071" indent="0" algn="ctr">
              <a:buNone/>
              <a:defRPr sz="1134"/>
            </a:lvl5pPr>
            <a:lvl6pPr marL="1620088" indent="0" algn="ctr">
              <a:buNone/>
              <a:defRPr sz="1134"/>
            </a:lvl6pPr>
            <a:lvl7pPr marL="1944106" indent="0" algn="ctr">
              <a:buNone/>
              <a:defRPr sz="1134"/>
            </a:lvl7pPr>
            <a:lvl8pPr marL="2268123" indent="0" algn="ctr">
              <a:buNone/>
              <a:defRPr sz="1134"/>
            </a:lvl8pPr>
            <a:lvl9pPr marL="2592141" indent="0" algn="ctr">
              <a:buNone/>
              <a:defRPr sz="113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38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2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7375" y="479142"/>
            <a:ext cx="1397288" cy="762669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512" y="479142"/>
            <a:ext cx="4110861" cy="762669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30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29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37" y="2243638"/>
            <a:ext cx="5589151" cy="3743557"/>
          </a:xfrm>
        </p:spPr>
        <p:txBody>
          <a:bodyPr anchor="b"/>
          <a:lstStyle>
            <a:lvl1pPr>
              <a:defRPr sz="425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137" y="6022610"/>
            <a:ext cx="5589151" cy="1968648"/>
          </a:xfrm>
        </p:spPr>
        <p:txBody>
          <a:bodyPr/>
          <a:lstStyle>
            <a:lvl1pPr marL="0" indent="0">
              <a:buNone/>
              <a:defRPr sz="1701">
                <a:solidFill>
                  <a:schemeClr val="tx1"/>
                </a:solidFill>
              </a:defRPr>
            </a:lvl1pPr>
            <a:lvl2pPr marL="324018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2pPr>
            <a:lvl3pPr marL="64803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3pPr>
            <a:lvl4pPr marL="97205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4pPr>
            <a:lvl5pPr marL="129607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5pPr>
            <a:lvl6pPr marL="1620088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6pPr>
            <a:lvl7pPr marL="194410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7pPr>
            <a:lvl8pPr marL="226812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8pPr>
            <a:lvl9pPr marL="259214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77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512" y="2395710"/>
            <a:ext cx="2754074" cy="5710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0589" y="2395710"/>
            <a:ext cx="2754074" cy="5710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4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79144"/>
            <a:ext cx="5589151" cy="173949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357" y="2206137"/>
            <a:ext cx="2741417" cy="1081194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357" y="3287331"/>
            <a:ext cx="2741417" cy="483516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589" y="2206137"/>
            <a:ext cx="2754918" cy="1081194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0589" y="3287331"/>
            <a:ext cx="2754918" cy="483516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4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3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87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599969"/>
            <a:ext cx="2090025" cy="2099892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918" y="1295769"/>
            <a:ext cx="3280589" cy="6395505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2699862"/>
            <a:ext cx="2090025" cy="5001827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2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599969"/>
            <a:ext cx="2090025" cy="2099892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54918" y="1295769"/>
            <a:ext cx="3280589" cy="6395505"/>
          </a:xfrm>
        </p:spPr>
        <p:txBody>
          <a:bodyPr anchor="t"/>
          <a:lstStyle>
            <a:lvl1pPr marL="0" indent="0">
              <a:buNone/>
              <a:defRPr sz="2268"/>
            </a:lvl1pPr>
            <a:lvl2pPr marL="324018" indent="0">
              <a:buNone/>
              <a:defRPr sz="1984"/>
            </a:lvl2pPr>
            <a:lvl3pPr marL="648035" indent="0">
              <a:buNone/>
              <a:defRPr sz="1701"/>
            </a:lvl3pPr>
            <a:lvl4pPr marL="972053" indent="0">
              <a:buNone/>
              <a:defRPr sz="1417"/>
            </a:lvl4pPr>
            <a:lvl5pPr marL="1296071" indent="0">
              <a:buNone/>
              <a:defRPr sz="1417"/>
            </a:lvl5pPr>
            <a:lvl6pPr marL="1620088" indent="0">
              <a:buNone/>
              <a:defRPr sz="1417"/>
            </a:lvl6pPr>
            <a:lvl7pPr marL="1944106" indent="0">
              <a:buNone/>
              <a:defRPr sz="1417"/>
            </a:lvl7pPr>
            <a:lvl8pPr marL="2268123" indent="0">
              <a:buNone/>
              <a:defRPr sz="1417"/>
            </a:lvl8pPr>
            <a:lvl9pPr marL="2592141" indent="0">
              <a:buNone/>
              <a:defRPr sz="141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2699862"/>
            <a:ext cx="2090025" cy="5001827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24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512" y="479144"/>
            <a:ext cx="5589151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512" y="2395710"/>
            <a:ext cx="5589151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5512" y="8341240"/>
            <a:ext cx="1458039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D9567-4ECE-4351-9892-8B2254A7DC6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6558" y="8341240"/>
            <a:ext cx="2187059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6624" y="8341240"/>
            <a:ext cx="1458039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48035" rtl="0" eaLnBrk="1" latinLnBrk="0" hangingPunct="1">
        <a:lnSpc>
          <a:spcPct val="90000"/>
        </a:lnSpc>
        <a:spcBef>
          <a:spcPct val="0"/>
        </a:spcBef>
        <a:buNone/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09" indent="-162009" algn="l" defTabSz="648035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486026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10044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13406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458079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782097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2106115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43013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754150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1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35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5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7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8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106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12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14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9.emf"/><Relationship Id="rId3" Type="http://schemas.openxmlformats.org/officeDocument/2006/relationships/image" Target="../media/image2.tiff"/><Relationship Id="rId7" Type="http://schemas.openxmlformats.org/officeDocument/2006/relationships/image" Target="../media/image6.emf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11.emf"/><Relationship Id="rId2" Type="http://schemas.openxmlformats.org/officeDocument/2006/relationships/image" Target="../media/image1.emf"/><Relationship Id="rId16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11" Type="http://schemas.openxmlformats.org/officeDocument/2006/relationships/image" Target="../media/image8.emf"/><Relationship Id="rId5" Type="http://schemas.openxmlformats.org/officeDocument/2006/relationships/image" Target="../media/image4.tiff"/><Relationship Id="rId15" Type="http://schemas.openxmlformats.org/officeDocument/2006/relationships/image" Target="../media/image10.emf"/><Relationship Id="rId10" Type="http://schemas.openxmlformats.org/officeDocument/2006/relationships/oleObject" Target="../embeddings/oleObject2.bin"/><Relationship Id="rId4" Type="http://schemas.openxmlformats.org/officeDocument/2006/relationships/image" Target="../media/image3.tiff"/><Relationship Id="rId9" Type="http://schemas.openxmlformats.org/officeDocument/2006/relationships/image" Target="../media/image7.emf"/><Relationship Id="rId1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Rectángulo 681">
            <a:extLst>
              <a:ext uri="{FF2B5EF4-FFF2-40B4-BE49-F238E27FC236}">
                <a16:creationId xmlns:a16="http://schemas.microsoft.com/office/drawing/2014/main" id="{F4907A16-206A-4D07-96BA-45D2B471FEF9}"/>
              </a:ext>
            </a:extLst>
          </p:cNvPr>
          <p:cNvSpPr/>
          <p:nvPr/>
        </p:nvSpPr>
        <p:spPr>
          <a:xfrm>
            <a:off x="163847" y="123979"/>
            <a:ext cx="60526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effectLst/>
                <a:ea typeface="Calibri" panose="020F0502020204030204" pitchFamily="34" charset="0"/>
              </a:rPr>
              <a:t>Figure S1.</a:t>
            </a:r>
            <a:r>
              <a:rPr lang="en-US" sz="1400" b="1" dirty="0"/>
              <a:t> </a:t>
            </a:r>
            <a:r>
              <a:rPr lang="en-US" sz="1400" dirty="0"/>
              <a:t>Effect of  VPA treatment  on cell viability of different cell lines. </a:t>
            </a:r>
          </a:p>
        </p:txBody>
      </p:sp>
      <p:sp>
        <p:nvSpPr>
          <p:cNvPr id="683" name="TextBox 17">
            <a:extLst>
              <a:ext uri="{FF2B5EF4-FFF2-40B4-BE49-F238E27FC236}">
                <a16:creationId xmlns:a16="http://schemas.microsoft.com/office/drawing/2014/main" id="{11D4925D-3DE0-47D5-9E3A-DC0E43CB9E9A}"/>
              </a:ext>
            </a:extLst>
          </p:cNvPr>
          <p:cNvSpPr txBox="1"/>
          <p:nvPr/>
        </p:nvSpPr>
        <p:spPr>
          <a:xfrm>
            <a:off x="225208" y="4857523"/>
            <a:ext cx="271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cs typeface="Arial" panose="020B0604020202020204" pitchFamily="34" charset="0"/>
              </a:rPr>
              <a:t>B</a:t>
            </a:r>
          </a:p>
        </p:txBody>
      </p:sp>
      <p:pic>
        <p:nvPicPr>
          <p:cNvPr id="702" name="Imagen 701">
            <a:extLst>
              <a:ext uri="{FF2B5EF4-FFF2-40B4-BE49-F238E27FC236}">
                <a16:creationId xmlns:a16="http://schemas.microsoft.com/office/drawing/2014/main" id="{DF978AA8-AA87-4469-8243-75DAB8FFF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146" y="5969802"/>
            <a:ext cx="589380" cy="599523"/>
          </a:xfrm>
          <a:prstGeom prst="rect">
            <a:avLst/>
          </a:prstGeom>
        </p:spPr>
      </p:pic>
      <p:cxnSp>
        <p:nvCxnSpPr>
          <p:cNvPr id="703" name="Conector recto de flecha 702">
            <a:extLst>
              <a:ext uri="{FF2B5EF4-FFF2-40B4-BE49-F238E27FC236}">
                <a16:creationId xmlns:a16="http://schemas.microsoft.com/office/drawing/2014/main" id="{D587B4FB-3EFB-4671-8ACD-BAEF3998395B}"/>
              </a:ext>
            </a:extLst>
          </p:cNvPr>
          <p:cNvCxnSpPr/>
          <p:nvPr/>
        </p:nvCxnSpPr>
        <p:spPr>
          <a:xfrm flipV="1">
            <a:off x="1016218" y="5283965"/>
            <a:ext cx="0" cy="2916000"/>
          </a:xfrm>
          <a:prstGeom prst="straightConnector1">
            <a:avLst/>
          </a:prstGeom>
          <a:ln w="6350">
            <a:headEnd type="none" w="med" len="med"/>
            <a:tailEnd type="triangle" w="med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4" name="CuadroTexto 703">
            <a:extLst>
              <a:ext uri="{FF2B5EF4-FFF2-40B4-BE49-F238E27FC236}">
                <a16:creationId xmlns:a16="http://schemas.microsoft.com/office/drawing/2014/main" id="{C1B16E5D-9BB4-4623-B361-DFA2B66FEC77}"/>
              </a:ext>
            </a:extLst>
          </p:cNvPr>
          <p:cNvSpPr txBox="1"/>
          <p:nvPr/>
        </p:nvSpPr>
        <p:spPr>
          <a:xfrm rot="16200000">
            <a:off x="774806" y="8295931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cs typeface="Arial" panose="020B0604020202020204" pitchFamily="34" charset="0"/>
              </a:rPr>
              <a:t>7-AAD</a:t>
            </a:r>
          </a:p>
        </p:txBody>
      </p:sp>
      <p:cxnSp>
        <p:nvCxnSpPr>
          <p:cNvPr id="705" name="Conector recto de flecha 704">
            <a:extLst>
              <a:ext uri="{FF2B5EF4-FFF2-40B4-BE49-F238E27FC236}">
                <a16:creationId xmlns:a16="http://schemas.microsoft.com/office/drawing/2014/main" id="{D85E64B7-8EA5-4AD6-847F-3FB927877F5F}"/>
              </a:ext>
            </a:extLst>
          </p:cNvPr>
          <p:cNvCxnSpPr>
            <a:cxnSpLocks/>
          </p:cNvCxnSpPr>
          <p:nvPr/>
        </p:nvCxnSpPr>
        <p:spPr>
          <a:xfrm rot="5400000" flipV="1">
            <a:off x="3355697" y="6996180"/>
            <a:ext cx="0" cy="3348000"/>
          </a:xfrm>
          <a:prstGeom prst="straightConnector1">
            <a:avLst/>
          </a:prstGeom>
          <a:ln w="6350">
            <a:headEnd type="none" w="med" len="med"/>
            <a:tailEnd type="triangle" w="med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6" name="CuadroTexto 705">
            <a:extLst>
              <a:ext uri="{FF2B5EF4-FFF2-40B4-BE49-F238E27FC236}">
                <a16:creationId xmlns:a16="http://schemas.microsoft.com/office/drawing/2014/main" id="{417CEA4D-380B-4661-9022-4E4E364DF16F}"/>
              </a:ext>
            </a:extLst>
          </p:cNvPr>
          <p:cNvSpPr txBox="1"/>
          <p:nvPr/>
        </p:nvSpPr>
        <p:spPr>
          <a:xfrm>
            <a:off x="1048566" y="8580559"/>
            <a:ext cx="6607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 err="1">
                <a:cs typeface="Arial" panose="020B0604020202020204" pitchFamily="34" charset="0"/>
              </a:rPr>
              <a:t>Annexin</a:t>
            </a:r>
            <a:r>
              <a:rPr lang="es-ES" sz="900" dirty="0">
                <a:cs typeface="Arial" panose="020B0604020202020204" pitchFamily="34" charset="0"/>
              </a:rPr>
              <a:t> V</a:t>
            </a:r>
          </a:p>
        </p:txBody>
      </p:sp>
      <p:sp>
        <p:nvSpPr>
          <p:cNvPr id="707" name="CuadroTexto 706">
            <a:extLst>
              <a:ext uri="{FF2B5EF4-FFF2-40B4-BE49-F238E27FC236}">
                <a16:creationId xmlns:a16="http://schemas.microsoft.com/office/drawing/2014/main" id="{8B6C44DB-1514-42CB-884A-71C71F1E7379}"/>
              </a:ext>
            </a:extLst>
          </p:cNvPr>
          <p:cNvSpPr txBox="1"/>
          <p:nvPr/>
        </p:nvSpPr>
        <p:spPr>
          <a:xfrm>
            <a:off x="4989226" y="5471278"/>
            <a:ext cx="6783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cs typeface="Arial" panose="020B0604020202020204" pitchFamily="34" charset="0"/>
              </a:rPr>
              <a:t>BEAS-2B</a:t>
            </a:r>
          </a:p>
        </p:txBody>
      </p:sp>
      <p:sp>
        <p:nvSpPr>
          <p:cNvPr id="708" name="CuadroTexto 707">
            <a:extLst>
              <a:ext uri="{FF2B5EF4-FFF2-40B4-BE49-F238E27FC236}">
                <a16:creationId xmlns:a16="http://schemas.microsoft.com/office/drawing/2014/main" id="{806EDBE5-8741-4965-8D96-F15638648243}"/>
              </a:ext>
            </a:extLst>
          </p:cNvPr>
          <p:cNvSpPr txBox="1"/>
          <p:nvPr/>
        </p:nvSpPr>
        <p:spPr>
          <a:xfrm>
            <a:off x="4989226" y="6157161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cs typeface="Arial" panose="020B0604020202020204" pitchFamily="34" charset="0"/>
              </a:rPr>
              <a:t>HK-2</a:t>
            </a:r>
          </a:p>
        </p:txBody>
      </p:sp>
      <p:sp>
        <p:nvSpPr>
          <p:cNvPr id="709" name="CuadroTexto 708">
            <a:extLst>
              <a:ext uri="{FF2B5EF4-FFF2-40B4-BE49-F238E27FC236}">
                <a16:creationId xmlns:a16="http://schemas.microsoft.com/office/drawing/2014/main" id="{3269479F-C5CE-4B6C-8C08-8977190F2F8F}"/>
              </a:ext>
            </a:extLst>
          </p:cNvPr>
          <p:cNvSpPr txBox="1"/>
          <p:nvPr/>
        </p:nvSpPr>
        <p:spPr>
          <a:xfrm>
            <a:off x="4989226" y="6816973"/>
            <a:ext cx="5661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cs typeface="Arial" panose="020B0604020202020204" pitchFamily="34" charset="0"/>
              </a:rPr>
              <a:t>HUH-7</a:t>
            </a:r>
          </a:p>
        </p:txBody>
      </p:sp>
      <p:sp>
        <p:nvSpPr>
          <p:cNvPr id="710" name="CuadroTexto 709">
            <a:extLst>
              <a:ext uri="{FF2B5EF4-FFF2-40B4-BE49-F238E27FC236}">
                <a16:creationId xmlns:a16="http://schemas.microsoft.com/office/drawing/2014/main" id="{691F9326-5D97-45A5-9D28-4AC960D66EB7}"/>
              </a:ext>
            </a:extLst>
          </p:cNvPr>
          <p:cNvSpPr txBox="1"/>
          <p:nvPr/>
        </p:nvSpPr>
        <p:spPr>
          <a:xfrm>
            <a:off x="4989226" y="7502856"/>
            <a:ext cx="5757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cs typeface="Arial" panose="020B0604020202020204" pitchFamily="34" charset="0"/>
              </a:rPr>
              <a:t>Caco-2</a:t>
            </a:r>
          </a:p>
        </p:txBody>
      </p:sp>
      <p:sp>
        <p:nvSpPr>
          <p:cNvPr id="711" name="CuadroTexto 710">
            <a:extLst>
              <a:ext uri="{FF2B5EF4-FFF2-40B4-BE49-F238E27FC236}">
                <a16:creationId xmlns:a16="http://schemas.microsoft.com/office/drawing/2014/main" id="{464AC95E-DA4A-4681-8F0D-147B28539B30}"/>
              </a:ext>
            </a:extLst>
          </p:cNvPr>
          <p:cNvSpPr txBox="1"/>
          <p:nvPr/>
        </p:nvSpPr>
        <p:spPr>
          <a:xfrm>
            <a:off x="4989226" y="8169689"/>
            <a:ext cx="593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cs typeface="Arial" panose="020B0604020202020204" pitchFamily="34" charset="0"/>
              </a:rPr>
              <a:t>HUVEC</a:t>
            </a:r>
          </a:p>
        </p:txBody>
      </p:sp>
      <p:sp>
        <p:nvSpPr>
          <p:cNvPr id="712" name="CuadroTexto 711">
            <a:extLst>
              <a:ext uri="{FF2B5EF4-FFF2-40B4-BE49-F238E27FC236}">
                <a16:creationId xmlns:a16="http://schemas.microsoft.com/office/drawing/2014/main" id="{04F620C9-B077-4312-93BD-D9381A23963B}"/>
              </a:ext>
            </a:extLst>
          </p:cNvPr>
          <p:cNvSpPr txBox="1"/>
          <p:nvPr/>
        </p:nvSpPr>
        <p:spPr>
          <a:xfrm>
            <a:off x="1184666" y="5098060"/>
            <a:ext cx="5725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713" name="CuadroTexto 712">
            <a:extLst>
              <a:ext uri="{FF2B5EF4-FFF2-40B4-BE49-F238E27FC236}">
                <a16:creationId xmlns:a16="http://schemas.microsoft.com/office/drawing/2014/main" id="{156C4BA7-9DF5-4A34-95BF-BE1613023CBC}"/>
              </a:ext>
            </a:extLst>
          </p:cNvPr>
          <p:cNvSpPr txBox="1"/>
          <p:nvPr/>
        </p:nvSpPr>
        <p:spPr>
          <a:xfrm>
            <a:off x="1873790" y="5098060"/>
            <a:ext cx="4619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cs typeface="Arial" panose="020B0604020202020204" pitchFamily="34" charset="0"/>
              </a:rPr>
              <a:t>1mM</a:t>
            </a:r>
          </a:p>
        </p:txBody>
      </p:sp>
      <p:sp>
        <p:nvSpPr>
          <p:cNvPr id="714" name="CuadroTexto 713">
            <a:extLst>
              <a:ext uri="{FF2B5EF4-FFF2-40B4-BE49-F238E27FC236}">
                <a16:creationId xmlns:a16="http://schemas.microsoft.com/office/drawing/2014/main" id="{610124A4-A4DC-48CB-A5C7-E042A294D758}"/>
              </a:ext>
            </a:extLst>
          </p:cNvPr>
          <p:cNvSpPr txBox="1"/>
          <p:nvPr/>
        </p:nvSpPr>
        <p:spPr>
          <a:xfrm>
            <a:off x="2521317" y="5098060"/>
            <a:ext cx="4619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cs typeface="Arial" panose="020B0604020202020204" pitchFamily="34" charset="0"/>
              </a:rPr>
              <a:t>2mM</a:t>
            </a:r>
          </a:p>
        </p:txBody>
      </p:sp>
      <p:sp>
        <p:nvSpPr>
          <p:cNvPr id="715" name="CuadroTexto 714">
            <a:extLst>
              <a:ext uri="{FF2B5EF4-FFF2-40B4-BE49-F238E27FC236}">
                <a16:creationId xmlns:a16="http://schemas.microsoft.com/office/drawing/2014/main" id="{FCEFFAA1-4165-4B1A-A1DC-E0C942F205F4}"/>
              </a:ext>
            </a:extLst>
          </p:cNvPr>
          <p:cNvSpPr txBox="1"/>
          <p:nvPr/>
        </p:nvSpPr>
        <p:spPr>
          <a:xfrm>
            <a:off x="3178508" y="5098060"/>
            <a:ext cx="4619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cs typeface="Arial" panose="020B0604020202020204" pitchFamily="34" charset="0"/>
              </a:rPr>
              <a:t>4mM</a:t>
            </a:r>
          </a:p>
        </p:txBody>
      </p:sp>
      <p:sp>
        <p:nvSpPr>
          <p:cNvPr id="716" name="CuadroTexto 715">
            <a:extLst>
              <a:ext uri="{FF2B5EF4-FFF2-40B4-BE49-F238E27FC236}">
                <a16:creationId xmlns:a16="http://schemas.microsoft.com/office/drawing/2014/main" id="{62496AE9-556D-490F-A28A-3CF675741982}"/>
              </a:ext>
            </a:extLst>
          </p:cNvPr>
          <p:cNvSpPr txBox="1"/>
          <p:nvPr/>
        </p:nvSpPr>
        <p:spPr>
          <a:xfrm>
            <a:off x="3828559" y="5098060"/>
            <a:ext cx="4619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cs typeface="Arial" panose="020B0604020202020204" pitchFamily="34" charset="0"/>
              </a:rPr>
              <a:t>8mM</a:t>
            </a:r>
          </a:p>
        </p:txBody>
      </p:sp>
      <p:sp>
        <p:nvSpPr>
          <p:cNvPr id="717" name="CuadroTexto 716">
            <a:extLst>
              <a:ext uri="{FF2B5EF4-FFF2-40B4-BE49-F238E27FC236}">
                <a16:creationId xmlns:a16="http://schemas.microsoft.com/office/drawing/2014/main" id="{68C21D7A-5881-45DE-8473-7B00298D95BF}"/>
              </a:ext>
            </a:extLst>
          </p:cNvPr>
          <p:cNvSpPr txBox="1"/>
          <p:nvPr/>
        </p:nvSpPr>
        <p:spPr>
          <a:xfrm>
            <a:off x="4460322" y="5095084"/>
            <a:ext cx="5277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cs typeface="Arial" panose="020B0604020202020204" pitchFamily="34" charset="0"/>
              </a:rPr>
              <a:t>16mM</a:t>
            </a:r>
          </a:p>
        </p:txBody>
      </p:sp>
      <p:pic>
        <p:nvPicPr>
          <p:cNvPr id="718" name="Imagen 717">
            <a:extLst>
              <a:ext uri="{FF2B5EF4-FFF2-40B4-BE49-F238E27FC236}">
                <a16:creationId xmlns:a16="http://schemas.microsoft.com/office/drawing/2014/main" id="{94BBA2AB-B56B-461F-A8AC-5D36F7D802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72" y="5267952"/>
            <a:ext cx="3954146" cy="680012"/>
          </a:xfrm>
          <a:prstGeom prst="rect">
            <a:avLst/>
          </a:prstGeom>
        </p:spPr>
      </p:pic>
      <p:sp>
        <p:nvSpPr>
          <p:cNvPr id="719" name="CuadroTexto 718">
            <a:extLst>
              <a:ext uri="{FF2B5EF4-FFF2-40B4-BE49-F238E27FC236}">
                <a16:creationId xmlns:a16="http://schemas.microsoft.com/office/drawing/2014/main" id="{F778B11D-5249-42DB-8820-FC21B45D37A8}"/>
              </a:ext>
            </a:extLst>
          </p:cNvPr>
          <p:cNvSpPr txBox="1"/>
          <p:nvPr/>
        </p:nvSpPr>
        <p:spPr>
          <a:xfrm>
            <a:off x="1377598" y="5286156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0,92 %</a:t>
            </a:r>
          </a:p>
        </p:txBody>
      </p:sp>
      <p:sp>
        <p:nvSpPr>
          <p:cNvPr id="720" name="CuadroTexto 719">
            <a:extLst>
              <a:ext uri="{FF2B5EF4-FFF2-40B4-BE49-F238E27FC236}">
                <a16:creationId xmlns:a16="http://schemas.microsoft.com/office/drawing/2014/main" id="{E65CD674-3B6B-4D58-9C02-BE4998BE7C16}"/>
              </a:ext>
            </a:extLst>
          </p:cNvPr>
          <p:cNvSpPr txBox="1"/>
          <p:nvPr/>
        </p:nvSpPr>
        <p:spPr>
          <a:xfrm>
            <a:off x="1377598" y="5739230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1,23 %</a:t>
            </a:r>
          </a:p>
        </p:txBody>
      </p:sp>
      <p:sp>
        <p:nvSpPr>
          <p:cNvPr id="721" name="CuadroTexto 720">
            <a:extLst>
              <a:ext uri="{FF2B5EF4-FFF2-40B4-BE49-F238E27FC236}">
                <a16:creationId xmlns:a16="http://schemas.microsoft.com/office/drawing/2014/main" id="{A4AC0D57-D017-49D9-B210-5193A466E681}"/>
              </a:ext>
            </a:extLst>
          </p:cNvPr>
          <p:cNvSpPr txBox="1"/>
          <p:nvPr/>
        </p:nvSpPr>
        <p:spPr>
          <a:xfrm>
            <a:off x="2035616" y="5290166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1,67 %</a:t>
            </a:r>
          </a:p>
        </p:txBody>
      </p:sp>
      <p:sp>
        <p:nvSpPr>
          <p:cNvPr id="722" name="CuadroTexto 721">
            <a:extLst>
              <a:ext uri="{FF2B5EF4-FFF2-40B4-BE49-F238E27FC236}">
                <a16:creationId xmlns:a16="http://schemas.microsoft.com/office/drawing/2014/main" id="{8324EE29-1A3C-48C7-9F34-CCDC01B3FB93}"/>
              </a:ext>
            </a:extLst>
          </p:cNvPr>
          <p:cNvSpPr txBox="1"/>
          <p:nvPr/>
        </p:nvSpPr>
        <p:spPr>
          <a:xfrm>
            <a:off x="2035616" y="5743240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1,06 %</a:t>
            </a:r>
          </a:p>
        </p:txBody>
      </p:sp>
      <p:sp>
        <p:nvSpPr>
          <p:cNvPr id="723" name="CuadroTexto 722">
            <a:extLst>
              <a:ext uri="{FF2B5EF4-FFF2-40B4-BE49-F238E27FC236}">
                <a16:creationId xmlns:a16="http://schemas.microsoft.com/office/drawing/2014/main" id="{87CD394A-F070-409E-A3F2-D8CD50CCA2D5}"/>
              </a:ext>
            </a:extLst>
          </p:cNvPr>
          <p:cNvSpPr txBox="1"/>
          <p:nvPr/>
        </p:nvSpPr>
        <p:spPr>
          <a:xfrm>
            <a:off x="2680120" y="5290166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1,83 %</a:t>
            </a:r>
          </a:p>
        </p:txBody>
      </p:sp>
      <p:sp>
        <p:nvSpPr>
          <p:cNvPr id="724" name="CuadroTexto 723">
            <a:extLst>
              <a:ext uri="{FF2B5EF4-FFF2-40B4-BE49-F238E27FC236}">
                <a16:creationId xmlns:a16="http://schemas.microsoft.com/office/drawing/2014/main" id="{BBA5CB21-8B29-4F5D-AD1B-2BEFB28DFFFE}"/>
              </a:ext>
            </a:extLst>
          </p:cNvPr>
          <p:cNvSpPr txBox="1"/>
          <p:nvPr/>
        </p:nvSpPr>
        <p:spPr>
          <a:xfrm>
            <a:off x="2680120" y="5743240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1,48 %</a:t>
            </a:r>
          </a:p>
        </p:txBody>
      </p:sp>
      <p:sp>
        <p:nvSpPr>
          <p:cNvPr id="725" name="CuadroTexto 724">
            <a:extLst>
              <a:ext uri="{FF2B5EF4-FFF2-40B4-BE49-F238E27FC236}">
                <a16:creationId xmlns:a16="http://schemas.microsoft.com/office/drawing/2014/main" id="{720AD423-C917-4ED2-ACE9-006FD2721C15}"/>
              </a:ext>
            </a:extLst>
          </p:cNvPr>
          <p:cNvSpPr txBox="1"/>
          <p:nvPr/>
        </p:nvSpPr>
        <p:spPr>
          <a:xfrm>
            <a:off x="3335707" y="528757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1,69 %</a:t>
            </a:r>
          </a:p>
        </p:txBody>
      </p:sp>
      <p:sp>
        <p:nvSpPr>
          <p:cNvPr id="726" name="CuadroTexto 725">
            <a:extLst>
              <a:ext uri="{FF2B5EF4-FFF2-40B4-BE49-F238E27FC236}">
                <a16:creationId xmlns:a16="http://schemas.microsoft.com/office/drawing/2014/main" id="{52DDFD35-F1A8-4582-9A32-F25BDF2F1DE2}"/>
              </a:ext>
            </a:extLst>
          </p:cNvPr>
          <p:cNvSpPr txBox="1"/>
          <p:nvPr/>
        </p:nvSpPr>
        <p:spPr>
          <a:xfrm>
            <a:off x="3335707" y="5740649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2,02 %</a:t>
            </a:r>
          </a:p>
        </p:txBody>
      </p:sp>
      <p:sp>
        <p:nvSpPr>
          <p:cNvPr id="727" name="CuadroTexto 726">
            <a:extLst>
              <a:ext uri="{FF2B5EF4-FFF2-40B4-BE49-F238E27FC236}">
                <a16:creationId xmlns:a16="http://schemas.microsoft.com/office/drawing/2014/main" id="{E9026D81-2301-4506-9157-CF29141F66FF}"/>
              </a:ext>
            </a:extLst>
          </p:cNvPr>
          <p:cNvSpPr txBox="1"/>
          <p:nvPr/>
        </p:nvSpPr>
        <p:spPr>
          <a:xfrm>
            <a:off x="3989915" y="529158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2,00 %</a:t>
            </a:r>
          </a:p>
        </p:txBody>
      </p:sp>
      <p:sp>
        <p:nvSpPr>
          <p:cNvPr id="728" name="CuadroTexto 727">
            <a:extLst>
              <a:ext uri="{FF2B5EF4-FFF2-40B4-BE49-F238E27FC236}">
                <a16:creationId xmlns:a16="http://schemas.microsoft.com/office/drawing/2014/main" id="{76E13F24-F8DF-45DA-A55D-ED4FED64EB79}"/>
              </a:ext>
            </a:extLst>
          </p:cNvPr>
          <p:cNvSpPr txBox="1"/>
          <p:nvPr/>
        </p:nvSpPr>
        <p:spPr>
          <a:xfrm>
            <a:off x="3989915" y="5744659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1,66 %</a:t>
            </a:r>
          </a:p>
        </p:txBody>
      </p:sp>
      <p:sp>
        <p:nvSpPr>
          <p:cNvPr id="729" name="CuadroTexto 728">
            <a:extLst>
              <a:ext uri="{FF2B5EF4-FFF2-40B4-BE49-F238E27FC236}">
                <a16:creationId xmlns:a16="http://schemas.microsoft.com/office/drawing/2014/main" id="{FF1A26EB-A9F7-4AF6-B28F-FD26CCD34583}"/>
              </a:ext>
            </a:extLst>
          </p:cNvPr>
          <p:cNvSpPr txBox="1"/>
          <p:nvPr/>
        </p:nvSpPr>
        <p:spPr>
          <a:xfrm>
            <a:off x="4638229" y="529158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2,58 %</a:t>
            </a:r>
          </a:p>
        </p:txBody>
      </p:sp>
      <p:sp>
        <p:nvSpPr>
          <p:cNvPr id="730" name="CuadroTexto 729">
            <a:extLst>
              <a:ext uri="{FF2B5EF4-FFF2-40B4-BE49-F238E27FC236}">
                <a16:creationId xmlns:a16="http://schemas.microsoft.com/office/drawing/2014/main" id="{7A64628D-A188-4FB9-8ED2-25BCDCDF060A}"/>
              </a:ext>
            </a:extLst>
          </p:cNvPr>
          <p:cNvSpPr txBox="1"/>
          <p:nvPr/>
        </p:nvSpPr>
        <p:spPr>
          <a:xfrm>
            <a:off x="4638229" y="5744659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2,44 %</a:t>
            </a:r>
          </a:p>
        </p:txBody>
      </p:sp>
      <p:pic>
        <p:nvPicPr>
          <p:cNvPr id="731" name="Imagen 730">
            <a:extLst>
              <a:ext uri="{FF2B5EF4-FFF2-40B4-BE49-F238E27FC236}">
                <a16:creationId xmlns:a16="http://schemas.microsoft.com/office/drawing/2014/main" id="{09DFE6BB-7197-455E-AD27-09C8E75C0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0" y="7276970"/>
            <a:ext cx="3962378" cy="682615"/>
          </a:xfrm>
          <a:prstGeom prst="rect">
            <a:avLst/>
          </a:prstGeom>
        </p:spPr>
      </p:pic>
      <p:sp>
        <p:nvSpPr>
          <p:cNvPr id="732" name="CuadroTexto 731">
            <a:extLst>
              <a:ext uri="{FF2B5EF4-FFF2-40B4-BE49-F238E27FC236}">
                <a16:creationId xmlns:a16="http://schemas.microsoft.com/office/drawing/2014/main" id="{8A923E3C-D184-486E-BD60-9027B77AAADF}"/>
              </a:ext>
            </a:extLst>
          </p:cNvPr>
          <p:cNvSpPr txBox="1"/>
          <p:nvPr/>
        </p:nvSpPr>
        <p:spPr>
          <a:xfrm>
            <a:off x="1383468" y="7294326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3,53 %</a:t>
            </a:r>
          </a:p>
        </p:txBody>
      </p:sp>
      <p:sp>
        <p:nvSpPr>
          <p:cNvPr id="733" name="CuadroTexto 732">
            <a:extLst>
              <a:ext uri="{FF2B5EF4-FFF2-40B4-BE49-F238E27FC236}">
                <a16:creationId xmlns:a16="http://schemas.microsoft.com/office/drawing/2014/main" id="{A77D6502-823F-4DF0-8C29-8175A0EBD339}"/>
              </a:ext>
            </a:extLst>
          </p:cNvPr>
          <p:cNvSpPr txBox="1"/>
          <p:nvPr/>
        </p:nvSpPr>
        <p:spPr>
          <a:xfrm>
            <a:off x="1375848" y="773219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3,11 %</a:t>
            </a:r>
          </a:p>
        </p:txBody>
      </p:sp>
      <p:sp>
        <p:nvSpPr>
          <p:cNvPr id="734" name="CuadroTexto 733">
            <a:extLst>
              <a:ext uri="{FF2B5EF4-FFF2-40B4-BE49-F238E27FC236}">
                <a16:creationId xmlns:a16="http://schemas.microsoft.com/office/drawing/2014/main" id="{886DEAEB-F8F3-4146-9DB2-C002A4FA9B84}"/>
              </a:ext>
            </a:extLst>
          </p:cNvPr>
          <p:cNvSpPr txBox="1"/>
          <p:nvPr/>
        </p:nvSpPr>
        <p:spPr>
          <a:xfrm>
            <a:off x="2041486" y="7298336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2,72 %</a:t>
            </a:r>
          </a:p>
        </p:txBody>
      </p:sp>
      <p:sp>
        <p:nvSpPr>
          <p:cNvPr id="735" name="CuadroTexto 734">
            <a:extLst>
              <a:ext uri="{FF2B5EF4-FFF2-40B4-BE49-F238E27FC236}">
                <a16:creationId xmlns:a16="http://schemas.microsoft.com/office/drawing/2014/main" id="{4FFD89A5-58E6-48AF-A138-9BDE87986291}"/>
              </a:ext>
            </a:extLst>
          </p:cNvPr>
          <p:cNvSpPr txBox="1"/>
          <p:nvPr/>
        </p:nvSpPr>
        <p:spPr>
          <a:xfrm>
            <a:off x="2033866" y="773620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3,04 %</a:t>
            </a:r>
          </a:p>
        </p:txBody>
      </p:sp>
      <p:sp>
        <p:nvSpPr>
          <p:cNvPr id="736" name="CuadroTexto 735">
            <a:extLst>
              <a:ext uri="{FF2B5EF4-FFF2-40B4-BE49-F238E27FC236}">
                <a16:creationId xmlns:a16="http://schemas.microsoft.com/office/drawing/2014/main" id="{BA170345-2D25-4B34-B2B7-16A3AC570215}"/>
              </a:ext>
            </a:extLst>
          </p:cNvPr>
          <p:cNvSpPr txBox="1"/>
          <p:nvPr/>
        </p:nvSpPr>
        <p:spPr>
          <a:xfrm>
            <a:off x="2685990" y="7298336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5,38 %</a:t>
            </a:r>
          </a:p>
        </p:txBody>
      </p:sp>
      <p:sp>
        <p:nvSpPr>
          <p:cNvPr id="737" name="CuadroTexto 736">
            <a:extLst>
              <a:ext uri="{FF2B5EF4-FFF2-40B4-BE49-F238E27FC236}">
                <a16:creationId xmlns:a16="http://schemas.microsoft.com/office/drawing/2014/main" id="{CBA72FD8-D459-4FC0-BE65-84956EC4BADD}"/>
              </a:ext>
            </a:extLst>
          </p:cNvPr>
          <p:cNvSpPr txBox="1"/>
          <p:nvPr/>
        </p:nvSpPr>
        <p:spPr>
          <a:xfrm>
            <a:off x="2678370" y="773620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3,36 %</a:t>
            </a:r>
          </a:p>
        </p:txBody>
      </p:sp>
      <p:sp>
        <p:nvSpPr>
          <p:cNvPr id="738" name="CuadroTexto 737">
            <a:extLst>
              <a:ext uri="{FF2B5EF4-FFF2-40B4-BE49-F238E27FC236}">
                <a16:creationId xmlns:a16="http://schemas.microsoft.com/office/drawing/2014/main" id="{C8530AAA-E460-4B3C-9ABB-3E14C3120F3C}"/>
              </a:ext>
            </a:extLst>
          </p:cNvPr>
          <p:cNvSpPr txBox="1"/>
          <p:nvPr/>
        </p:nvSpPr>
        <p:spPr>
          <a:xfrm>
            <a:off x="3341577" y="729574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5,09 %</a:t>
            </a:r>
          </a:p>
        </p:txBody>
      </p:sp>
      <p:sp>
        <p:nvSpPr>
          <p:cNvPr id="739" name="CuadroTexto 738">
            <a:extLst>
              <a:ext uri="{FF2B5EF4-FFF2-40B4-BE49-F238E27FC236}">
                <a16:creationId xmlns:a16="http://schemas.microsoft.com/office/drawing/2014/main" id="{A0C71056-528D-4C23-8515-3571396A2EB4}"/>
              </a:ext>
            </a:extLst>
          </p:cNvPr>
          <p:cNvSpPr txBox="1"/>
          <p:nvPr/>
        </p:nvSpPr>
        <p:spPr>
          <a:xfrm>
            <a:off x="3333957" y="7733614"/>
            <a:ext cx="40588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3,81%</a:t>
            </a:r>
          </a:p>
        </p:txBody>
      </p:sp>
      <p:sp>
        <p:nvSpPr>
          <p:cNvPr id="740" name="CuadroTexto 739">
            <a:extLst>
              <a:ext uri="{FF2B5EF4-FFF2-40B4-BE49-F238E27FC236}">
                <a16:creationId xmlns:a16="http://schemas.microsoft.com/office/drawing/2014/main" id="{A2DAEF9C-E74E-4D5D-91CE-D372B9FC62C9}"/>
              </a:ext>
            </a:extLst>
          </p:cNvPr>
          <p:cNvSpPr txBox="1"/>
          <p:nvPr/>
        </p:nvSpPr>
        <p:spPr>
          <a:xfrm>
            <a:off x="3972925" y="729975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5,75 %</a:t>
            </a:r>
          </a:p>
        </p:txBody>
      </p:sp>
      <p:sp>
        <p:nvSpPr>
          <p:cNvPr id="741" name="CuadroTexto 740">
            <a:extLst>
              <a:ext uri="{FF2B5EF4-FFF2-40B4-BE49-F238E27FC236}">
                <a16:creationId xmlns:a16="http://schemas.microsoft.com/office/drawing/2014/main" id="{4581C10E-B201-48B8-8F2A-3FF590412E3E}"/>
              </a:ext>
            </a:extLst>
          </p:cNvPr>
          <p:cNvSpPr txBox="1"/>
          <p:nvPr/>
        </p:nvSpPr>
        <p:spPr>
          <a:xfrm>
            <a:off x="3988165" y="7737624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7,06 %</a:t>
            </a:r>
          </a:p>
        </p:txBody>
      </p:sp>
      <p:sp>
        <p:nvSpPr>
          <p:cNvPr id="742" name="CuadroTexto 741">
            <a:extLst>
              <a:ext uri="{FF2B5EF4-FFF2-40B4-BE49-F238E27FC236}">
                <a16:creationId xmlns:a16="http://schemas.microsoft.com/office/drawing/2014/main" id="{E109AD7D-F146-4F8C-AEFD-9C858B640532}"/>
              </a:ext>
            </a:extLst>
          </p:cNvPr>
          <p:cNvSpPr txBox="1"/>
          <p:nvPr/>
        </p:nvSpPr>
        <p:spPr>
          <a:xfrm>
            <a:off x="4647909" y="729975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8,00 %</a:t>
            </a:r>
          </a:p>
        </p:txBody>
      </p:sp>
      <p:sp>
        <p:nvSpPr>
          <p:cNvPr id="743" name="CuadroTexto 742">
            <a:extLst>
              <a:ext uri="{FF2B5EF4-FFF2-40B4-BE49-F238E27FC236}">
                <a16:creationId xmlns:a16="http://schemas.microsoft.com/office/drawing/2014/main" id="{9447607C-61C1-4A43-BA15-A3E71E3BFA73}"/>
              </a:ext>
            </a:extLst>
          </p:cNvPr>
          <p:cNvSpPr txBox="1"/>
          <p:nvPr/>
        </p:nvSpPr>
        <p:spPr>
          <a:xfrm>
            <a:off x="4649179" y="7737624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9,48 %</a:t>
            </a:r>
          </a:p>
        </p:txBody>
      </p:sp>
      <p:pic>
        <p:nvPicPr>
          <p:cNvPr id="744" name="Imagen 743">
            <a:extLst>
              <a:ext uri="{FF2B5EF4-FFF2-40B4-BE49-F238E27FC236}">
                <a16:creationId xmlns:a16="http://schemas.microsoft.com/office/drawing/2014/main" id="{6A3143EE-8310-4917-8B7B-334A056C51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0" y="7924979"/>
            <a:ext cx="3970682" cy="688437"/>
          </a:xfrm>
          <a:prstGeom prst="rect">
            <a:avLst/>
          </a:prstGeom>
        </p:spPr>
      </p:pic>
      <p:sp>
        <p:nvSpPr>
          <p:cNvPr id="745" name="CuadroTexto 744">
            <a:extLst>
              <a:ext uri="{FF2B5EF4-FFF2-40B4-BE49-F238E27FC236}">
                <a16:creationId xmlns:a16="http://schemas.microsoft.com/office/drawing/2014/main" id="{A19DE275-F104-4869-9C40-3E7847AE209F}"/>
              </a:ext>
            </a:extLst>
          </p:cNvPr>
          <p:cNvSpPr txBox="1"/>
          <p:nvPr/>
        </p:nvSpPr>
        <p:spPr>
          <a:xfrm>
            <a:off x="1378703" y="7941108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1,64 %</a:t>
            </a:r>
          </a:p>
        </p:txBody>
      </p:sp>
      <p:sp>
        <p:nvSpPr>
          <p:cNvPr id="746" name="CuadroTexto 745">
            <a:extLst>
              <a:ext uri="{FF2B5EF4-FFF2-40B4-BE49-F238E27FC236}">
                <a16:creationId xmlns:a16="http://schemas.microsoft.com/office/drawing/2014/main" id="{989A41B5-5461-4D0F-9FD9-7DCD2734A873}"/>
              </a:ext>
            </a:extLst>
          </p:cNvPr>
          <p:cNvSpPr txBox="1"/>
          <p:nvPr/>
        </p:nvSpPr>
        <p:spPr>
          <a:xfrm>
            <a:off x="1371083" y="8388501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2,92 %</a:t>
            </a:r>
          </a:p>
        </p:txBody>
      </p:sp>
      <p:sp>
        <p:nvSpPr>
          <p:cNvPr id="747" name="CuadroTexto 746">
            <a:extLst>
              <a:ext uri="{FF2B5EF4-FFF2-40B4-BE49-F238E27FC236}">
                <a16:creationId xmlns:a16="http://schemas.microsoft.com/office/drawing/2014/main" id="{B42BC761-B231-405C-A395-99F189C3E041}"/>
              </a:ext>
            </a:extLst>
          </p:cNvPr>
          <p:cNvSpPr txBox="1"/>
          <p:nvPr/>
        </p:nvSpPr>
        <p:spPr>
          <a:xfrm>
            <a:off x="2036721" y="7945118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1,60 %</a:t>
            </a:r>
          </a:p>
        </p:txBody>
      </p:sp>
      <p:sp>
        <p:nvSpPr>
          <p:cNvPr id="748" name="CuadroTexto 747">
            <a:extLst>
              <a:ext uri="{FF2B5EF4-FFF2-40B4-BE49-F238E27FC236}">
                <a16:creationId xmlns:a16="http://schemas.microsoft.com/office/drawing/2014/main" id="{4D438D2D-513D-436A-A275-BCCE123BBA0D}"/>
              </a:ext>
            </a:extLst>
          </p:cNvPr>
          <p:cNvSpPr txBox="1"/>
          <p:nvPr/>
        </p:nvSpPr>
        <p:spPr>
          <a:xfrm>
            <a:off x="2029101" y="8392511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3,12 %</a:t>
            </a:r>
          </a:p>
        </p:txBody>
      </p:sp>
      <p:sp>
        <p:nvSpPr>
          <p:cNvPr id="749" name="CuadroTexto 748">
            <a:extLst>
              <a:ext uri="{FF2B5EF4-FFF2-40B4-BE49-F238E27FC236}">
                <a16:creationId xmlns:a16="http://schemas.microsoft.com/office/drawing/2014/main" id="{E327C17F-646F-4809-AE91-F2B1B3F1D8D1}"/>
              </a:ext>
            </a:extLst>
          </p:cNvPr>
          <p:cNvSpPr txBox="1"/>
          <p:nvPr/>
        </p:nvSpPr>
        <p:spPr>
          <a:xfrm>
            <a:off x="2681225" y="7945118"/>
            <a:ext cx="40588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1,84%</a:t>
            </a:r>
          </a:p>
        </p:txBody>
      </p:sp>
      <p:sp>
        <p:nvSpPr>
          <p:cNvPr id="750" name="CuadroTexto 749">
            <a:extLst>
              <a:ext uri="{FF2B5EF4-FFF2-40B4-BE49-F238E27FC236}">
                <a16:creationId xmlns:a16="http://schemas.microsoft.com/office/drawing/2014/main" id="{05EEB8A7-75B8-4797-9B29-DA4567679A87}"/>
              </a:ext>
            </a:extLst>
          </p:cNvPr>
          <p:cNvSpPr txBox="1"/>
          <p:nvPr/>
        </p:nvSpPr>
        <p:spPr>
          <a:xfrm>
            <a:off x="2673605" y="8392511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3,43 %</a:t>
            </a:r>
          </a:p>
        </p:txBody>
      </p:sp>
      <p:sp>
        <p:nvSpPr>
          <p:cNvPr id="751" name="CuadroTexto 750">
            <a:extLst>
              <a:ext uri="{FF2B5EF4-FFF2-40B4-BE49-F238E27FC236}">
                <a16:creationId xmlns:a16="http://schemas.microsoft.com/office/drawing/2014/main" id="{C22D5FFE-9C4F-4A0A-8319-9E2035590519}"/>
              </a:ext>
            </a:extLst>
          </p:cNvPr>
          <p:cNvSpPr txBox="1"/>
          <p:nvPr/>
        </p:nvSpPr>
        <p:spPr>
          <a:xfrm>
            <a:off x="3336812" y="7942527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2,24 %</a:t>
            </a:r>
          </a:p>
        </p:txBody>
      </p:sp>
      <p:sp>
        <p:nvSpPr>
          <p:cNvPr id="752" name="CuadroTexto 751">
            <a:extLst>
              <a:ext uri="{FF2B5EF4-FFF2-40B4-BE49-F238E27FC236}">
                <a16:creationId xmlns:a16="http://schemas.microsoft.com/office/drawing/2014/main" id="{C46A3B1F-9E88-48F9-9AC4-1542BCA0D3BE}"/>
              </a:ext>
            </a:extLst>
          </p:cNvPr>
          <p:cNvSpPr txBox="1"/>
          <p:nvPr/>
        </p:nvSpPr>
        <p:spPr>
          <a:xfrm>
            <a:off x="3329192" y="8389920"/>
            <a:ext cx="40588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4,76%</a:t>
            </a:r>
          </a:p>
        </p:txBody>
      </p:sp>
      <p:sp>
        <p:nvSpPr>
          <p:cNvPr id="753" name="CuadroTexto 752">
            <a:extLst>
              <a:ext uri="{FF2B5EF4-FFF2-40B4-BE49-F238E27FC236}">
                <a16:creationId xmlns:a16="http://schemas.microsoft.com/office/drawing/2014/main" id="{9B65A24B-E9DE-43A5-8102-60E40201C92D}"/>
              </a:ext>
            </a:extLst>
          </p:cNvPr>
          <p:cNvSpPr txBox="1"/>
          <p:nvPr/>
        </p:nvSpPr>
        <p:spPr>
          <a:xfrm>
            <a:off x="3991020" y="7946537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4,67 %</a:t>
            </a:r>
          </a:p>
        </p:txBody>
      </p:sp>
      <p:sp>
        <p:nvSpPr>
          <p:cNvPr id="754" name="CuadroTexto 753">
            <a:extLst>
              <a:ext uri="{FF2B5EF4-FFF2-40B4-BE49-F238E27FC236}">
                <a16:creationId xmlns:a16="http://schemas.microsoft.com/office/drawing/2014/main" id="{4E50024B-93D8-4714-B92F-EA6144793702}"/>
              </a:ext>
            </a:extLst>
          </p:cNvPr>
          <p:cNvSpPr txBox="1"/>
          <p:nvPr/>
        </p:nvSpPr>
        <p:spPr>
          <a:xfrm>
            <a:off x="3983400" y="8393930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5,94 %</a:t>
            </a:r>
          </a:p>
        </p:txBody>
      </p:sp>
      <p:sp>
        <p:nvSpPr>
          <p:cNvPr id="755" name="CuadroTexto 754">
            <a:extLst>
              <a:ext uri="{FF2B5EF4-FFF2-40B4-BE49-F238E27FC236}">
                <a16:creationId xmlns:a16="http://schemas.microsoft.com/office/drawing/2014/main" id="{7B6F5F4C-CB29-45C1-9FDB-7E0EBDC4C51B}"/>
              </a:ext>
            </a:extLst>
          </p:cNvPr>
          <p:cNvSpPr txBox="1"/>
          <p:nvPr/>
        </p:nvSpPr>
        <p:spPr>
          <a:xfrm>
            <a:off x="4643144" y="7946537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4,73 %</a:t>
            </a:r>
          </a:p>
        </p:txBody>
      </p:sp>
      <p:sp>
        <p:nvSpPr>
          <p:cNvPr id="756" name="CuadroTexto 755">
            <a:extLst>
              <a:ext uri="{FF2B5EF4-FFF2-40B4-BE49-F238E27FC236}">
                <a16:creationId xmlns:a16="http://schemas.microsoft.com/office/drawing/2014/main" id="{BCCCAC7D-68AF-49C1-917E-22F4C0A04B0A}"/>
              </a:ext>
            </a:extLst>
          </p:cNvPr>
          <p:cNvSpPr txBox="1"/>
          <p:nvPr/>
        </p:nvSpPr>
        <p:spPr>
          <a:xfrm>
            <a:off x="4644414" y="8393930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6,46 %</a:t>
            </a:r>
          </a:p>
        </p:txBody>
      </p:sp>
      <p:pic>
        <p:nvPicPr>
          <p:cNvPr id="757" name="Imagen 756">
            <a:extLst>
              <a:ext uri="{FF2B5EF4-FFF2-40B4-BE49-F238E27FC236}">
                <a16:creationId xmlns:a16="http://schemas.microsoft.com/office/drawing/2014/main" id="{AA5349A6-3865-4478-9BF0-22468A569F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88" y="5925699"/>
            <a:ext cx="3317287" cy="689457"/>
          </a:xfrm>
          <a:prstGeom prst="rect">
            <a:avLst/>
          </a:prstGeom>
        </p:spPr>
      </p:pic>
      <p:sp>
        <p:nvSpPr>
          <p:cNvPr id="758" name="CuadroTexto 757">
            <a:extLst>
              <a:ext uri="{FF2B5EF4-FFF2-40B4-BE49-F238E27FC236}">
                <a16:creationId xmlns:a16="http://schemas.microsoft.com/office/drawing/2014/main" id="{D2C85E1F-1736-4B4D-B540-75C1237B4875}"/>
              </a:ext>
            </a:extLst>
          </p:cNvPr>
          <p:cNvSpPr txBox="1"/>
          <p:nvPr/>
        </p:nvSpPr>
        <p:spPr>
          <a:xfrm>
            <a:off x="1399990" y="5946968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2,07 %</a:t>
            </a:r>
          </a:p>
        </p:txBody>
      </p:sp>
      <p:sp>
        <p:nvSpPr>
          <p:cNvPr id="759" name="CuadroTexto 758">
            <a:extLst>
              <a:ext uri="{FF2B5EF4-FFF2-40B4-BE49-F238E27FC236}">
                <a16:creationId xmlns:a16="http://schemas.microsoft.com/office/drawing/2014/main" id="{4844F85E-A2C7-438C-BA4A-9A7AE2799B0B}"/>
              </a:ext>
            </a:extLst>
          </p:cNvPr>
          <p:cNvSpPr txBox="1"/>
          <p:nvPr/>
        </p:nvSpPr>
        <p:spPr>
          <a:xfrm>
            <a:off x="1399990" y="6395018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2,39 %</a:t>
            </a:r>
          </a:p>
        </p:txBody>
      </p:sp>
      <p:sp>
        <p:nvSpPr>
          <p:cNvPr id="760" name="CuadroTexto 759">
            <a:extLst>
              <a:ext uri="{FF2B5EF4-FFF2-40B4-BE49-F238E27FC236}">
                <a16:creationId xmlns:a16="http://schemas.microsoft.com/office/drawing/2014/main" id="{7865B79F-8B3B-4D0E-BF69-18E6DCE109AB}"/>
              </a:ext>
            </a:extLst>
          </p:cNvPr>
          <p:cNvSpPr txBox="1"/>
          <p:nvPr/>
        </p:nvSpPr>
        <p:spPr>
          <a:xfrm>
            <a:off x="2058008" y="5950978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4,30 %</a:t>
            </a:r>
          </a:p>
        </p:txBody>
      </p:sp>
      <p:sp>
        <p:nvSpPr>
          <p:cNvPr id="761" name="CuadroTexto 760">
            <a:extLst>
              <a:ext uri="{FF2B5EF4-FFF2-40B4-BE49-F238E27FC236}">
                <a16:creationId xmlns:a16="http://schemas.microsoft.com/office/drawing/2014/main" id="{CC160FE7-BA3F-45D4-BAC9-647240E2ECA7}"/>
              </a:ext>
            </a:extLst>
          </p:cNvPr>
          <p:cNvSpPr txBox="1"/>
          <p:nvPr/>
        </p:nvSpPr>
        <p:spPr>
          <a:xfrm>
            <a:off x="2058008" y="6399028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3,14 %</a:t>
            </a:r>
          </a:p>
        </p:txBody>
      </p:sp>
      <p:sp>
        <p:nvSpPr>
          <p:cNvPr id="762" name="CuadroTexto 761">
            <a:extLst>
              <a:ext uri="{FF2B5EF4-FFF2-40B4-BE49-F238E27FC236}">
                <a16:creationId xmlns:a16="http://schemas.microsoft.com/office/drawing/2014/main" id="{FD2EF8B5-957E-452D-AE33-F3CF60E68C6A}"/>
              </a:ext>
            </a:extLst>
          </p:cNvPr>
          <p:cNvSpPr txBox="1"/>
          <p:nvPr/>
        </p:nvSpPr>
        <p:spPr>
          <a:xfrm>
            <a:off x="2702512" y="5950978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4,93 %</a:t>
            </a:r>
          </a:p>
        </p:txBody>
      </p:sp>
      <p:sp>
        <p:nvSpPr>
          <p:cNvPr id="763" name="CuadroTexto 762">
            <a:extLst>
              <a:ext uri="{FF2B5EF4-FFF2-40B4-BE49-F238E27FC236}">
                <a16:creationId xmlns:a16="http://schemas.microsoft.com/office/drawing/2014/main" id="{2A2BBDF8-524B-4F6A-854B-D2DE6541FB0F}"/>
              </a:ext>
            </a:extLst>
          </p:cNvPr>
          <p:cNvSpPr txBox="1"/>
          <p:nvPr/>
        </p:nvSpPr>
        <p:spPr>
          <a:xfrm>
            <a:off x="2702512" y="6399028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3,65 %</a:t>
            </a:r>
          </a:p>
        </p:txBody>
      </p:sp>
      <p:sp>
        <p:nvSpPr>
          <p:cNvPr id="764" name="CuadroTexto 763">
            <a:extLst>
              <a:ext uri="{FF2B5EF4-FFF2-40B4-BE49-F238E27FC236}">
                <a16:creationId xmlns:a16="http://schemas.microsoft.com/office/drawing/2014/main" id="{6B64D273-8264-486C-A7DD-9658C27B1618}"/>
              </a:ext>
            </a:extLst>
          </p:cNvPr>
          <p:cNvSpPr txBox="1"/>
          <p:nvPr/>
        </p:nvSpPr>
        <p:spPr>
          <a:xfrm>
            <a:off x="3358099" y="5948387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6,35 %</a:t>
            </a:r>
          </a:p>
        </p:txBody>
      </p:sp>
      <p:sp>
        <p:nvSpPr>
          <p:cNvPr id="765" name="CuadroTexto 764">
            <a:extLst>
              <a:ext uri="{FF2B5EF4-FFF2-40B4-BE49-F238E27FC236}">
                <a16:creationId xmlns:a16="http://schemas.microsoft.com/office/drawing/2014/main" id="{9BA9597B-6BDE-46FA-8824-7A94531656F5}"/>
              </a:ext>
            </a:extLst>
          </p:cNvPr>
          <p:cNvSpPr txBox="1"/>
          <p:nvPr/>
        </p:nvSpPr>
        <p:spPr>
          <a:xfrm>
            <a:off x="3358099" y="6396437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10,3 %</a:t>
            </a:r>
          </a:p>
        </p:txBody>
      </p:sp>
      <p:sp>
        <p:nvSpPr>
          <p:cNvPr id="766" name="CuadroTexto 765">
            <a:extLst>
              <a:ext uri="{FF2B5EF4-FFF2-40B4-BE49-F238E27FC236}">
                <a16:creationId xmlns:a16="http://schemas.microsoft.com/office/drawing/2014/main" id="{D21805FD-2C38-4D37-983E-D9858F1DCFF8}"/>
              </a:ext>
            </a:extLst>
          </p:cNvPr>
          <p:cNvSpPr txBox="1"/>
          <p:nvPr/>
        </p:nvSpPr>
        <p:spPr>
          <a:xfrm>
            <a:off x="4012307" y="5952397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8,62 %</a:t>
            </a:r>
          </a:p>
        </p:txBody>
      </p:sp>
      <p:sp>
        <p:nvSpPr>
          <p:cNvPr id="767" name="CuadroTexto 766">
            <a:extLst>
              <a:ext uri="{FF2B5EF4-FFF2-40B4-BE49-F238E27FC236}">
                <a16:creationId xmlns:a16="http://schemas.microsoft.com/office/drawing/2014/main" id="{78E53DE2-5E48-45A0-A64F-C4A702886A60}"/>
              </a:ext>
            </a:extLst>
          </p:cNvPr>
          <p:cNvSpPr txBox="1"/>
          <p:nvPr/>
        </p:nvSpPr>
        <p:spPr>
          <a:xfrm>
            <a:off x="3989447" y="6400447"/>
            <a:ext cx="47160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12,60 %</a:t>
            </a:r>
          </a:p>
        </p:txBody>
      </p:sp>
      <p:sp>
        <p:nvSpPr>
          <p:cNvPr id="768" name="CuadroTexto 767">
            <a:extLst>
              <a:ext uri="{FF2B5EF4-FFF2-40B4-BE49-F238E27FC236}">
                <a16:creationId xmlns:a16="http://schemas.microsoft.com/office/drawing/2014/main" id="{EFEA53C9-F8E7-49CE-8124-D615E5A3B525}"/>
              </a:ext>
            </a:extLst>
          </p:cNvPr>
          <p:cNvSpPr txBox="1"/>
          <p:nvPr/>
        </p:nvSpPr>
        <p:spPr>
          <a:xfrm>
            <a:off x="4669296" y="5951555"/>
            <a:ext cx="40588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26,4%</a:t>
            </a:r>
          </a:p>
        </p:txBody>
      </p:sp>
      <p:sp>
        <p:nvSpPr>
          <p:cNvPr id="769" name="CuadroTexto 768">
            <a:extLst>
              <a:ext uri="{FF2B5EF4-FFF2-40B4-BE49-F238E27FC236}">
                <a16:creationId xmlns:a16="http://schemas.microsoft.com/office/drawing/2014/main" id="{75D7B52D-4C9E-4947-A5D1-2933FB8C54ED}"/>
              </a:ext>
            </a:extLst>
          </p:cNvPr>
          <p:cNvSpPr txBox="1"/>
          <p:nvPr/>
        </p:nvSpPr>
        <p:spPr>
          <a:xfrm>
            <a:off x="4665765" y="6384919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14,8 %</a:t>
            </a:r>
          </a:p>
        </p:txBody>
      </p:sp>
      <p:pic>
        <p:nvPicPr>
          <p:cNvPr id="770" name="Imagen 769">
            <a:extLst>
              <a:ext uri="{FF2B5EF4-FFF2-40B4-BE49-F238E27FC236}">
                <a16:creationId xmlns:a16="http://schemas.microsoft.com/office/drawing/2014/main" id="{3B0FEB09-DC9B-4BB4-B73C-2A468AEC9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940" y="6644134"/>
            <a:ext cx="3892296" cy="598932"/>
          </a:xfrm>
          <a:prstGeom prst="rect">
            <a:avLst/>
          </a:prstGeom>
        </p:spPr>
      </p:pic>
      <p:sp>
        <p:nvSpPr>
          <p:cNvPr id="771" name="CuadroTexto 770">
            <a:extLst>
              <a:ext uri="{FF2B5EF4-FFF2-40B4-BE49-F238E27FC236}">
                <a16:creationId xmlns:a16="http://schemas.microsoft.com/office/drawing/2014/main" id="{46B402F5-7F62-4C2E-AA20-DA6D43BD42DF}"/>
              </a:ext>
            </a:extLst>
          </p:cNvPr>
          <p:cNvSpPr txBox="1"/>
          <p:nvPr/>
        </p:nvSpPr>
        <p:spPr>
          <a:xfrm>
            <a:off x="1347729" y="6612105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4,01 %</a:t>
            </a:r>
          </a:p>
        </p:txBody>
      </p:sp>
      <p:sp>
        <p:nvSpPr>
          <p:cNvPr id="772" name="CuadroTexto 771">
            <a:extLst>
              <a:ext uri="{FF2B5EF4-FFF2-40B4-BE49-F238E27FC236}">
                <a16:creationId xmlns:a16="http://schemas.microsoft.com/office/drawing/2014/main" id="{42C320BC-26AA-458C-B0EF-779BF4145CA2}"/>
              </a:ext>
            </a:extLst>
          </p:cNvPr>
          <p:cNvSpPr txBox="1"/>
          <p:nvPr/>
        </p:nvSpPr>
        <p:spPr>
          <a:xfrm>
            <a:off x="1355214" y="7075092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1,25 %</a:t>
            </a:r>
          </a:p>
        </p:txBody>
      </p:sp>
      <p:sp>
        <p:nvSpPr>
          <p:cNvPr id="773" name="CuadroTexto 772">
            <a:extLst>
              <a:ext uri="{FF2B5EF4-FFF2-40B4-BE49-F238E27FC236}">
                <a16:creationId xmlns:a16="http://schemas.microsoft.com/office/drawing/2014/main" id="{D9FCC686-8EAC-40FF-A009-229E538A91CA}"/>
              </a:ext>
            </a:extLst>
          </p:cNvPr>
          <p:cNvSpPr txBox="1"/>
          <p:nvPr/>
        </p:nvSpPr>
        <p:spPr>
          <a:xfrm>
            <a:off x="2009768" y="6616330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6,38 %</a:t>
            </a:r>
          </a:p>
        </p:txBody>
      </p:sp>
      <p:sp>
        <p:nvSpPr>
          <p:cNvPr id="774" name="CuadroTexto 773">
            <a:extLst>
              <a:ext uri="{FF2B5EF4-FFF2-40B4-BE49-F238E27FC236}">
                <a16:creationId xmlns:a16="http://schemas.microsoft.com/office/drawing/2014/main" id="{5F03651C-17F6-4D7D-A2DF-E48BB20C0E3A}"/>
              </a:ext>
            </a:extLst>
          </p:cNvPr>
          <p:cNvSpPr txBox="1"/>
          <p:nvPr/>
        </p:nvSpPr>
        <p:spPr>
          <a:xfrm>
            <a:off x="2013232" y="7079102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1,48 %</a:t>
            </a:r>
          </a:p>
        </p:txBody>
      </p:sp>
      <p:sp>
        <p:nvSpPr>
          <p:cNvPr id="775" name="CuadroTexto 774">
            <a:extLst>
              <a:ext uri="{FF2B5EF4-FFF2-40B4-BE49-F238E27FC236}">
                <a16:creationId xmlns:a16="http://schemas.microsoft.com/office/drawing/2014/main" id="{F9A7E340-5AC5-4044-BE75-974DE673389C}"/>
              </a:ext>
            </a:extLst>
          </p:cNvPr>
          <p:cNvSpPr txBox="1"/>
          <p:nvPr/>
        </p:nvSpPr>
        <p:spPr>
          <a:xfrm>
            <a:off x="2667024" y="6612792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8,24 %</a:t>
            </a:r>
          </a:p>
        </p:txBody>
      </p:sp>
      <p:sp>
        <p:nvSpPr>
          <p:cNvPr id="776" name="CuadroTexto 775">
            <a:extLst>
              <a:ext uri="{FF2B5EF4-FFF2-40B4-BE49-F238E27FC236}">
                <a16:creationId xmlns:a16="http://schemas.microsoft.com/office/drawing/2014/main" id="{84D6A4EB-8E0E-431A-96CB-424904AB853C}"/>
              </a:ext>
            </a:extLst>
          </p:cNvPr>
          <p:cNvSpPr txBox="1"/>
          <p:nvPr/>
        </p:nvSpPr>
        <p:spPr>
          <a:xfrm>
            <a:off x="2657736" y="7079102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2,29 %</a:t>
            </a:r>
          </a:p>
        </p:txBody>
      </p:sp>
      <p:sp>
        <p:nvSpPr>
          <p:cNvPr id="777" name="CuadroTexto 776">
            <a:extLst>
              <a:ext uri="{FF2B5EF4-FFF2-40B4-BE49-F238E27FC236}">
                <a16:creationId xmlns:a16="http://schemas.microsoft.com/office/drawing/2014/main" id="{7BFF0E90-B9D3-4522-85EF-18E7BE46C72B}"/>
              </a:ext>
            </a:extLst>
          </p:cNvPr>
          <p:cNvSpPr txBox="1"/>
          <p:nvPr/>
        </p:nvSpPr>
        <p:spPr>
          <a:xfrm>
            <a:off x="3324280" y="6610200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6,03 %</a:t>
            </a:r>
          </a:p>
        </p:txBody>
      </p:sp>
      <p:sp>
        <p:nvSpPr>
          <p:cNvPr id="778" name="CuadroTexto 777">
            <a:extLst>
              <a:ext uri="{FF2B5EF4-FFF2-40B4-BE49-F238E27FC236}">
                <a16:creationId xmlns:a16="http://schemas.microsoft.com/office/drawing/2014/main" id="{439EBC9D-91F6-4361-85A7-EA50E1338574}"/>
              </a:ext>
            </a:extLst>
          </p:cNvPr>
          <p:cNvSpPr txBox="1"/>
          <p:nvPr/>
        </p:nvSpPr>
        <p:spPr>
          <a:xfrm>
            <a:off x="3313323" y="7076511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2,17 %</a:t>
            </a:r>
          </a:p>
        </p:txBody>
      </p:sp>
      <p:sp>
        <p:nvSpPr>
          <p:cNvPr id="779" name="CuadroTexto 778">
            <a:extLst>
              <a:ext uri="{FF2B5EF4-FFF2-40B4-BE49-F238E27FC236}">
                <a16:creationId xmlns:a16="http://schemas.microsoft.com/office/drawing/2014/main" id="{3F58951F-921C-40E2-A359-F7EFF1BBC27A}"/>
              </a:ext>
            </a:extLst>
          </p:cNvPr>
          <p:cNvSpPr txBox="1"/>
          <p:nvPr/>
        </p:nvSpPr>
        <p:spPr>
          <a:xfrm>
            <a:off x="3968784" y="6605946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12,3 %</a:t>
            </a:r>
          </a:p>
        </p:txBody>
      </p:sp>
      <p:sp>
        <p:nvSpPr>
          <p:cNvPr id="780" name="CuadroTexto 779">
            <a:extLst>
              <a:ext uri="{FF2B5EF4-FFF2-40B4-BE49-F238E27FC236}">
                <a16:creationId xmlns:a16="http://schemas.microsoft.com/office/drawing/2014/main" id="{5AB696E0-B28D-4D3A-AB0E-7FF43394FEDB}"/>
              </a:ext>
            </a:extLst>
          </p:cNvPr>
          <p:cNvSpPr txBox="1"/>
          <p:nvPr/>
        </p:nvSpPr>
        <p:spPr>
          <a:xfrm>
            <a:off x="3944671" y="7080521"/>
            <a:ext cx="4267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9,89 %</a:t>
            </a:r>
          </a:p>
        </p:txBody>
      </p:sp>
      <p:sp>
        <p:nvSpPr>
          <p:cNvPr id="781" name="CuadroTexto 780">
            <a:extLst>
              <a:ext uri="{FF2B5EF4-FFF2-40B4-BE49-F238E27FC236}">
                <a16:creationId xmlns:a16="http://schemas.microsoft.com/office/drawing/2014/main" id="{681E7DDC-3499-49AC-AE16-8BBB0CD1D995}"/>
              </a:ext>
            </a:extLst>
          </p:cNvPr>
          <p:cNvSpPr txBox="1"/>
          <p:nvPr/>
        </p:nvSpPr>
        <p:spPr>
          <a:xfrm>
            <a:off x="4616338" y="6599564"/>
            <a:ext cx="47160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26,00 %</a:t>
            </a:r>
          </a:p>
        </p:txBody>
      </p:sp>
      <p:sp>
        <p:nvSpPr>
          <p:cNvPr id="782" name="CuadroTexto 781">
            <a:extLst>
              <a:ext uri="{FF2B5EF4-FFF2-40B4-BE49-F238E27FC236}">
                <a16:creationId xmlns:a16="http://schemas.microsoft.com/office/drawing/2014/main" id="{5280699D-8021-4815-9126-D84C1E64709D}"/>
              </a:ext>
            </a:extLst>
          </p:cNvPr>
          <p:cNvSpPr txBox="1"/>
          <p:nvPr/>
        </p:nvSpPr>
        <p:spPr>
          <a:xfrm>
            <a:off x="4622675" y="7080066"/>
            <a:ext cx="47160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/>
              <a:t>15,90 %</a:t>
            </a:r>
          </a:p>
        </p:txBody>
      </p:sp>
      <p:cxnSp>
        <p:nvCxnSpPr>
          <p:cNvPr id="783" name="Conector recto 782">
            <a:extLst>
              <a:ext uri="{FF2B5EF4-FFF2-40B4-BE49-F238E27FC236}">
                <a16:creationId xmlns:a16="http://schemas.microsoft.com/office/drawing/2014/main" id="{85D39475-1C57-437F-8D45-DB8F12EAE573}"/>
              </a:ext>
            </a:extLst>
          </p:cNvPr>
          <p:cNvCxnSpPr/>
          <p:nvPr/>
        </p:nvCxnSpPr>
        <p:spPr>
          <a:xfrm>
            <a:off x="1821941" y="5087133"/>
            <a:ext cx="3060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4" name="CuadroTexto 783">
            <a:extLst>
              <a:ext uri="{FF2B5EF4-FFF2-40B4-BE49-F238E27FC236}">
                <a16:creationId xmlns:a16="http://schemas.microsoft.com/office/drawing/2014/main" id="{7982D664-D1F8-4B8F-BE0C-1CA395EDCA52}"/>
              </a:ext>
            </a:extLst>
          </p:cNvPr>
          <p:cNvSpPr txBox="1"/>
          <p:nvPr/>
        </p:nvSpPr>
        <p:spPr>
          <a:xfrm>
            <a:off x="3084829" y="4859267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cs typeface="Arial" panose="020B0604020202020204" pitchFamily="34" charset="0"/>
              </a:rPr>
              <a:t>VPA </a:t>
            </a:r>
          </a:p>
        </p:txBody>
      </p:sp>
      <p:graphicFrame>
        <p:nvGraphicFramePr>
          <p:cNvPr id="686" name="Objeto 685">
            <a:extLst>
              <a:ext uri="{FF2B5EF4-FFF2-40B4-BE49-F238E27FC236}">
                <a16:creationId xmlns:a16="http://schemas.microsoft.com/office/drawing/2014/main" id="{9BB8FA88-E219-44BB-818E-31E25155A8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081206"/>
              </p:ext>
            </p:extLst>
          </p:nvPr>
        </p:nvGraphicFramePr>
        <p:xfrm>
          <a:off x="2269722" y="2772678"/>
          <a:ext cx="2234650" cy="1906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8" imgW="3391849" imgH="2893731" progId="Prism7.Document">
                  <p:embed/>
                </p:oleObj>
              </mc:Choice>
              <mc:Fallback>
                <p:oleObj name="Prism 7" r:id="rId8" imgW="3391849" imgH="2893731" progId="Prism7.Document">
                  <p:embed/>
                  <p:pic>
                    <p:nvPicPr>
                      <p:cNvPr id="111" name="Objeto 110">
                        <a:extLst>
                          <a:ext uri="{FF2B5EF4-FFF2-40B4-BE49-F238E27FC236}">
                            <a16:creationId xmlns:a16="http://schemas.microsoft.com/office/drawing/2014/main" id="{3CA2CAD7-9B1E-4794-B83F-5734A31D7C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69722" y="2772678"/>
                        <a:ext cx="2234650" cy="19063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" name="Objeto 686">
            <a:extLst>
              <a:ext uri="{FF2B5EF4-FFF2-40B4-BE49-F238E27FC236}">
                <a16:creationId xmlns:a16="http://schemas.microsoft.com/office/drawing/2014/main" id="{AA7AF6A1-CF73-4D5D-AE2D-5886713E2D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219166"/>
              </p:ext>
            </p:extLst>
          </p:nvPr>
        </p:nvGraphicFramePr>
        <p:xfrm>
          <a:off x="325609" y="2802097"/>
          <a:ext cx="2147278" cy="184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10" imgW="3373852" imgH="2893731" progId="Prism7.Document">
                  <p:embed/>
                </p:oleObj>
              </mc:Choice>
              <mc:Fallback>
                <p:oleObj name="Prism 7" r:id="rId10" imgW="3373852" imgH="2893731" progId="Prism7.Document">
                  <p:embed/>
                  <p:pic>
                    <p:nvPicPr>
                      <p:cNvPr id="110" name="Objeto 109">
                        <a:extLst>
                          <a:ext uri="{FF2B5EF4-FFF2-40B4-BE49-F238E27FC236}">
                            <a16:creationId xmlns:a16="http://schemas.microsoft.com/office/drawing/2014/main" id="{7A7FED11-874F-4935-B07E-0B56E4DF21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5609" y="2802097"/>
                        <a:ext cx="2147278" cy="1842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8" name="TextBox 17">
            <a:extLst>
              <a:ext uri="{FF2B5EF4-FFF2-40B4-BE49-F238E27FC236}">
                <a16:creationId xmlns:a16="http://schemas.microsoft.com/office/drawing/2014/main" id="{2960601F-A7B2-4731-98D7-BDACB5DE75B2}"/>
              </a:ext>
            </a:extLst>
          </p:cNvPr>
          <p:cNvSpPr txBox="1"/>
          <p:nvPr/>
        </p:nvSpPr>
        <p:spPr>
          <a:xfrm>
            <a:off x="225208" y="641913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cs typeface="Arial" panose="020B0604020202020204" pitchFamily="34" charset="0"/>
              </a:rPr>
              <a:t>A</a:t>
            </a:r>
          </a:p>
        </p:txBody>
      </p:sp>
      <p:sp>
        <p:nvSpPr>
          <p:cNvPr id="689" name="CuadroTexto 688">
            <a:extLst>
              <a:ext uri="{FF2B5EF4-FFF2-40B4-BE49-F238E27FC236}">
                <a16:creationId xmlns:a16="http://schemas.microsoft.com/office/drawing/2014/main" id="{6B8A4B0F-AE7E-4FAB-BEBD-7C035FBE4E11}"/>
              </a:ext>
            </a:extLst>
          </p:cNvPr>
          <p:cNvSpPr txBox="1"/>
          <p:nvPr/>
        </p:nvSpPr>
        <p:spPr>
          <a:xfrm>
            <a:off x="1034383" y="763977"/>
            <a:ext cx="74669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BEAS-2B</a:t>
            </a:r>
            <a:endParaRPr lang="en-US" sz="1200" b="1" dirty="0"/>
          </a:p>
        </p:txBody>
      </p:sp>
      <p:sp>
        <p:nvSpPr>
          <p:cNvPr id="690" name="CuadroTexto 689">
            <a:extLst>
              <a:ext uri="{FF2B5EF4-FFF2-40B4-BE49-F238E27FC236}">
                <a16:creationId xmlns:a16="http://schemas.microsoft.com/office/drawing/2014/main" id="{7E95017B-66F2-4A73-9C78-87F6520E8BCE}"/>
              </a:ext>
            </a:extLst>
          </p:cNvPr>
          <p:cNvSpPr txBox="1"/>
          <p:nvPr/>
        </p:nvSpPr>
        <p:spPr>
          <a:xfrm>
            <a:off x="2981803" y="763977"/>
            <a:ext cx="74669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HK-2</a:t>
            </a:r>
            <a:endParaRPr lang="en-US" sz="1200" b="1" dirty="0"/>
          </a:p>
        </p:txBody>
      </p:sp>
      <p:sp>
        <p:nvSpPr>
          <p:cNvPr id="691" name="CuadroTexto 690">
            <a:extLst>
              <a:ext uri="{FF2B5EF4-FFF2-40B4-BE49-F238E27FC236}">
                <a16:creationId xmlns:a16="http://schemas.microsoft.com/office/drawing/2014/main" id="{A98A1BFC-90DB-4D8C-B950-582991962178}"/>
              </a:ext>
            </a:extLst>
          </p:cNvPr>
          <p:cNvSpPr txBox="1"/>
          <p:nvPr/>
        </p:nvSpPr>
        <p:spPr>
          <a:xfrm>
            <a:off x="1041048" y="2776301"/>
            <a:ext cx="7704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/>
              <a:t>Caco-2</a:t>
            </a:r>
            <a:endParaRPr lang="en-US" sz="1100" b="1" dirty="0"/>
          </a:p>
        </p:txBody>
      </p:sp>
      <p:sp>
        <p:nvSpPr>
          <p:cNvPr id="692" name="CuadroTexto 691">
            <a:extLst>
              <a:ext uri="{FF2B5EF4-FFF2-40B4-BE49-F238E27FC236}">
                <a16:creationId xmlns:a16="http://schemas.microsoft.com/office/drawing/2014/main" id="{5349793D-79FE-4D04-91C0-1811006F64CF}"/>
              </a:ext>
            </a:extLst>
          </p:cNvPr>
          <p:cNvSpPr txBox="1"/>
          <p:nvPr/>
        </p:nvSpPr>
        <p:spPr>
          <a:xfrm>
            <a:off x="4831780" y="763977"/>
            <a:ext cx="7704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Huh-7</a:t>
            </a:r>
            <a:endParaRPr lang="en-US" sz="1200" b="1" dirty="0"/>
          </a:p>
        </p:txBody>
      </p:sp>
      <p:sp>
        <p:nvSpPr>
          <p:cNvPr id="693" name="CuadroTexto 692">
            <a:extLst>
              <a:ext uri="{FF2B5EF4-FFF2-40B4-BE49-F238E27FC236}">
                <a16:creationId xmlns:a16="http://schemas.microsoft.com/office/drawing/2014/main" id="{FAEF87E0-C699-4ABF-95E8-AEC5A890ED7E}"/>
              </a:ext>
            </a:extLst>
          </p:cNvPr>
          <p:cNvSpPr txBox="1"/>
          <p:nvPr/>
        </p:nvSpPr>
        <p:spPr>
          <a:xfrm>
            <a:off x="3082802" y="2776301"/>
            <a:ext cx="771283" cy="261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/>
              <a:t>HUVEC</a:t>
            </a:r>
            <a:endParaRPr lang="en-US" sz="1100" b="1" dirty="0"/>
          </a:p>
        </p:txBody>
      </p:sp>
      <p:graphicFrame>
        <p:nvGraphicFramePr>
          <p:cNvPr id="694" name="Objeto 693">
            <a:extLst>
              <a:ext uri="{FF2B5EF4-FFF2-40B4-BE49-F238E27FC236}">
                <a16:creationId xmlns:a16="http://schemas.microsoft.com/office/drawing/2014/main" id="{360527AE-1816-43C8-938F-8D3662D89A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710693"/>
              </p:ext>
            </p:extLst>
          </p:nvPr>
        </p:nvGraphicFramePr>
        <p:xfrm>
          <a:off x="374378" y="852903"/>
          <a:ext cx="1989137" cy="177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12" imgW="3428565" imgH="3049235" progId="Prism7.Document">
                  <p:embed/>
                </p:oleObj>
              </mc:Choice>
              <mc:Fallback>
                <p:oleObj name="Prism 7" r:id="rId12" imgW="3428565" imgH="3049235" progId="Prism7.Document">
                  <p:embed/>
                  <p:pic>
                    <p:nvPicPr>
                      <p:cNvPr id="108" name="Objeto 107">
                        <a:extLst>
                          <a:ext uri="{FF2B5EF4-FFF2-40B4-BE49-F238E27FC236}">
                            <a16:creationId xmlns:a16="http://schemas.microsoft.com/office/drawing/2014/main" id="{C4242B68-1958-405E-AE4C-EDA05A1C04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74378" y="852903"/>
                        <a:ext cx="1989137" cy="1770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" name="Objeto 694">
            <a:extLst>
              <a:ext uri="{FF2B5EF4-FFF2-40B4-BE49-F238E27FC236}">
                <a16:creationId xmlns:a16="http://schemas.microsoft.com/office/drawing/2014/main" id="{B7E00EA9-D8AF-4C96-B56E-357E1F6DF0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792348"/>
              </p:ext>
            </p:extLst>
          </p:nvPr>
        </p:nvGraphicFramePr>
        <p:xfrm>
          <a:off x="2302231" y="930061"/>
          <a:ext cx="2008391" cy="1722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14" imgW="3373852" imgH="2893731" progId="Prism7.Document">
                  <p:embed/>
                </p:oleObj>
              </mc:Choice>
              <mc:Fallback>
                <p:oleObj name="Prism 7" r:id="rId14" imgW="3373852" imgH="2893731" progId="Prism7.Document">
                  <p:embed/>
                  <p:pic>
                    <p:nvPicPr>
                      <p:cNvPr id="112" name="Objeto 111">
                        <a:extLst>
                          <a:ext uri="{FF2B5EF4-FFF2-40B4-BE49-F238E27FC236}">
                            <a16:creationId xmlns:a16="http://schemas.microsoft.com/office/drawing/2014/main" id="{3D6C8318-2BC3-4C99-818B-A55825B469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302231" y="930061"/>
                        <a:ext cx="2008391" cy="17229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" name="Objeto 695">
            <a:extLst>
              <a:ext uri="{FF2B5EF4-FFF2-40B4-BE49-F238E27FC236}">
                <a16:creationId xmlns:a16="http://schemas.microsoft.com/office/drawing/2014/main" id="{14901B2A-AB13-4604-9794-77F11C6FE9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410686"/>
              </p:ext>
            </p:extLst>
          </p:nvPr>
        </p:nvGraphicFramePr>
        <p:xfrm>
          <a:off x="4191181" y="951171"/>
          <a:ext cx="2077132" cy="1757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7" r:id="rId16" imgW="3419566" imgH="2893731" progId="Prism7.Document">
                  <p:embed/>
                </p:oleObj>
              </mc:Choice>
              <mc:Fallback>
                <p:oleObj name="Prism 7" r:id="rId16" imgW="3419566" imgH="2893731" progId="Prism7.Document">
                  <p:embed/>
                  <p:pic>
                    <p:nvPicPr>
                      <p:cNvPr id="113" name="Objeto 112">
                        <a:extLst>
                          <a:ext uri="{FF2B5EF4-FFF2-40B4-BE49-F238E27FC236}">
                            <a16:creationId xmlns:a16="http://schemas.microsoft.com/office/drawing/2014/main" id="{0F511F42-E1CF-4846-9C50-E3C30541B7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191181" y="951171"/>
                        <a:ext cx="2077132" cy="1757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97" name="Grupo 696">
            <a:extLst>
              <a:ext uri="{FF2B5EF4-FFF2-40B4-BE49-F238E27FC236}">
                <a16:creationId xmlns:a16="http://schemas.microsoft.com/office/drawing/2014/main" id="{E1A9EACA-B592-4731-99FE-CB01F835333B}"/>
              </a:ext>
            </a:extLst>
          </p:cNvPr>
          <p:cNvGrpSpPr/>
          <p:nvPr/>
        </p:nvGrpSpPr>
        <p:grpSpPr>
          <a:xfrm>
            <a:off x="4374406" y="3107679"/>
            <a:ext cx="1881573" cy="477295"/>
            <a:chOff x="4947038" y="4178424"/>
            <a:chExt cx="1881573" cy="477295"/>
          </a:xfrm>
        </p:grpSpPr>
        <p:sp>
          <p:nvSpPr>
            <p:cNvPr id="698" name="Rectangle 6">
              <a:extLst>
                <a:ext uri="{FF2B5EF4-FFF2-40B4-BE49-F238E27FC236}">
                  <a16:creationId xmlns:a16="http://schemas.microsoft.com/office/drawing/2014/main" id="{3F752016-88B2-4223-AB7F-621753C6E208}"/>
                </a:ext>
              </a:extLst>
            </p:cNvPr>
            <p:cNvSpPr/>
            <p:nvPr/>
          </p:nvSpPr>
          <p:spPr>
            <a:xfrm>
              <a:off x="4947038" y="4257840"/>
              <a:ext cx="72000" cy="72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99" name="Rectangle 7">
              <a:extLst>
                <a:ext uri="{FF2B5EF4-FFF2-40B4-BE49-F238E27FC236}">
                  <a16:creationId xmlns:a16="http://schemas.microsoft.com/office/drawing/2014/main" id="{C83FB42B-FEAB-4B0B-B403-CF73E4B9B499}"/>
                </a:ext>
              </a:extLst>
            </p:cNvPr>
            <p:cNvSpPr/>
            <p:nvPr/>
          </p:nvSpPr>
          <p:spPr>
            <a:xfrm>
              <a:off x="4947038" y="4503253"/>
              <a:ext cx="72000" cy="72000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00" name="TextBox 8">
              <a:extLst>
                <a:ext uri="{FF2B5EF4-FFF2-40B4-BE49-F238E27FC236}">
                  <a16:creationId xmlns:a16="http://schemas.microsoft.com/office/drawing/2014/main" id="{7801AE9B-9289-40DE-8BD6-6A9D84BAA8C1}"/>
                </a:ext>
              </a:extLst>
            </p:cNvPr>
            <p:cNvSpPr txBox="1"/>
            <p:nvPr/>
          </p:nvSpPr>
          <p:spPr>
            <a:xfrm>
              <a:off x="5029721" y="4178424"/>
              <a:ext cx="179889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50" dirty="0">
                  <a:cs typeface="Arial" panose="020B0604020202020204" pitchFamily="34" charset="0"/>
                </a:rPr>
                <a:t>Late </a:t>
              </a:r>
              <a:r>
                <a:rPr lang="es-ES" sz="1050" dirty="0" err="1">
                  <a:cs typeface="Arial" panose="020B0604020202020204" pitchFamily="34" charset="0"/>
                </a:rPr>
                <a:t>apoptotic</a:t>
              </a:r>
              <a:r>
                <a:rPr lang="es-ES" sz="1050" dirty="0">
                  <a:cs typeface="Arial" panose="020B0604020202020204" pitchFamily="34" charset="0"/>
                </a:rPr>
                <a:t> / </a:t>
              </a:r>
              <a:r>
                <a:rPr lang="es-ES" sz="1050" dirty="0" err="1">
                  <a:cs typeface="Arial" panose="020B0604020202020204" pitchFamily="34" charset="0"/>
                </a:rPr>
                <a:t>necrotic</a:t>
              </a:r>
              <a:r>
                <a:rPr lang="es-ES" sz="1050" dirty="0">
                  <a:cs typeface="Arial" panose="020B0604020202020204" pitchFamily="34" charset="0"/>
                </a:rPr>
                <a:t> </a:t>
              </a:r>
              <a:r>
                <a:rPr lang="es-ES" sz="1050" dirty="0" err="1">
                  <a:cs typeface="Arial" panose="020B0604020202020204" pitchFamily="34" charset="0"/>
                </a:rPr>
                <a:t>cells</a:t>
              </a:r>
              <a:endParaRPr lang="es-ES" sz="1050" dirty="0">
                <a:cs typeface="Arial" panose="020B0604020202020204" pitchFamily="34" charset="0"/>
              </a:endParaRPr>
            </a:p>
          </p:txBody>
        </p:sp>
        <p:sp>
          <p:nvSpPr>
            <p:cNvPr id="701" name="TextBox 9">
              <a:extLst>
                <a:ext uri="{FF2B5EF4-FFF2-40B4-BE49-F238E27FC236}">
                  <a16:creationId xmlns:a16="http://schemas.microsoft.com/office/drawing/2014/main" id="{82866B22-4785-48E5-B4B7-76E032723CDF}"/>
                </a:ext>
              </a:extLst>
            </p:cNvPr>
            <p:cNvSpPr txBox="1"/>
            <p:nvPr/>
          </p:nvSpPr>
          <p:spPr>
            <a:xfrm>
              <a:off x="5029721" y="4401803"/>
              <a:ext cx="177666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50" dirty="0" err="1">
                  <a:cs typeface="Arial" panose="020B0604020202020204" pitchFamily="34" charset="0"/>
                </a:rPr>
                <a:t>Early</a:t>
              </a:r>
              <a:r>
                <a:rPr lang="es-ES" sz="1050" dirty="0">
                  <a:cs typeface="Arial" panose="020B0604020202020204" pitchFamily="34" charset="0"/>
                </a:rPr>
                <a:t> </a:t>
              </a:r>
              <a:r>
                <a:rPr lang="es-ES" sz="1050" dirty="0" err="1">
                  <a:cs typeface="Arial" panose="020B0604020202020204" pitchFamily="34" charset="0"/>
                </a:rPr>
                <a:t>apoptotic</a:t>
              </a:r>
              <a:r>
                <a:rPr lang="es-ES" sz="1050" dirty="0">
                  <a:cs typeface="Arial" panose="020B0604020202020204" pitchFamily="34" charset="0"/>
                </a:rPr>
                <a:t> </a:t>
              </a:r>
              <a:r>
                <a:rPr lang="es-ES" sz="1050" dirty="0" err="1">
                  <a:cs typeface="Arial" panose="020B0604020202020204" pitchFamily="34" charset="0"/>
                </a:rPr>
                <a:t>cells</a:t>
              </a:r>
              <a:r>
                <a:rPr lang="es-ES" sz="1050" dirty="0"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8708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165</Words>
  <Application>Microsoft Office PowerPoint</Application>
  <PresentationFormat>Personalizado</PresentationFormat>
  <Paragraphs>84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Prism 7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 Suarez Alvarez</dc:creator>
  <cp:lastModifiedBy>Beatriz Suarez Alvarez</cp:lastModifiedBy>
  <cp:revision>9</cp:revision>
  <dcterms:created xsi:type="dcterms:W3CDTF">2021-08-30T08:16:46Z</dcterms:created>
  <dcterms:modified xsi:type="dcterms:W3CDTF">2021-08-31T09:58:15Z</dcterms:modified>
</cp:coreProperties>
</file>