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31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D4AA7-3945-4A20-B8ED-4383C6C2C5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DF0097-B648-4D1B-AE4C-9C637A994D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009EEA-49B4-4F70-8861-A0D7D00FA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A865-B778-4E98-96DB-7A8BB0130E10}" type="datetimeFigureOut">
              <a:rPr lang="en-IN" smtClean="0"/>
              <a:t>04-08-2022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F198-A454-4EFB-9341-BD51B5AB3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95FC5-4B1D-4595-BFB7-34301883E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E04A4-7261-42EE-955C-761793C23F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0933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03168-1876-440D-ADEF-B567247C2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CE1699-871F-417E-92C0-F932636723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680962-703E-439F-8531-AE60FF0FA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A865-B778-4E98-96DB-7A8BB0130E10}" type="datetimeFigureOut">
              <a:rPr lang="en-IN" smtClean="0"/>
              <a:t>04-08-2022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88DA35-55F9-4541-BFD7-E09BE2F49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2ADC0E-7389-4F3A-8E77-45278AC40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E04A4-7261-42EE-955C-761793C23F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3543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30441A-9A38-4494-BE31-1CE9BFCEA4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B39429-2856-4F5F-85D2-C8D5BD052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52EF1D-309A-4F42-93F4-679CF169C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A865-B778-4E98-96DB-7A8BB0130E10}" type="datetimeFigureOut">
              <a:rPr lang="en-IN" smtClean="0"/>
              <a:t>04-08-2022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DC536-BB7A-48CA-A0EC-68F4D8188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D69B6-26B9-4B01-86AB-CD9269F47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E04A4-7261-42EE-955C-761793C23F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0461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7EAF0-91FD-44C4-893D-4C4B9BAB3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DB7FC-B827-4980-BED2-19E7F1520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F9A316-4B74-416E-BD85-CFEEDC856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A865-B778-4E98-96DB-7A8BB0130E10}" type="datetimeFigureOut">
              <a:rPr lang="en-IN" smtClean="0"/>
              <a:t>04-08-2022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DFB08-653D-49BE-A225-63A84E349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A23F81-70B7-4722-9381-B4F0E0223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E04A4-7261-42EE-955C-761793C23F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846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3810B-B547-441F-BC81-ACDB79EC3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44338-5B75-4629-9AAC-36C524E397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C157C4-3698-496A-A670-4C0F43CE9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A865-B778-4E98-96DB-7A8BB0130E10}" type="datetimeFigureOut">
              <a:rPr lang="en-IN" smtClean="0"/>
              <a:t>04-08-2022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A6EF25-029B-440B-9E81-018559B43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212DF7-A751-4C09-B8AB-D257D8AC9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E04A4-7261-42EE-955C-761793C23F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4916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A962C-07DC-424C-8E2B-7B86723BE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023AA-A6EA-4B37-97E5-1EA753E3E2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D7ED35-9E75-4518-9A60-48B5DBB473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39D144-C7A0-4FE2-B5A4-1BBCB9896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A865-B778-4E98-96DB-7A8BB0130E10}" type="datetimeFigureOut">
              <a:rPr lang="en-IN" smtClean="0"/>
              <a:t>04-08-2022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02097C-F018-4ACC-BE12-76375E6ED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77670E-C6F7-4D96-A2ED-0088313E2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E04A4-7261-42EE-955C-761793C23F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809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3E4A8-E7B9-4B48-BE40-95549F577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AF4BFF-9CB1-4E3B-A034-175F56B8E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62539-6726-4AAE-9CFA-11DA098606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6A1C62-7A05-4518-8034-84848383A3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41403C-16ED-4656-A382-46BCF867EF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BB5D61-68E2-4E95-8FDF-A3B7AA876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A865-B778-4E98-96DB-7A8BB0130E10}" type="datetimeFigureOut">
              <a:rPr lang="en-IN" smtClean="0"/>
              <a:t>04-08-2022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0C22ED-F42B-4332-A932-4DD491368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F63D19-8CC7-4256-A1CA-1BFD333C0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E04A4-7261-42EE-955C-761793C23F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1409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522A1-A720-46F7-8C1C-3B63F50CA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C847E9-CCBD-485C-913D-B1B251D0C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A865-B778-4E98-96DB-7A8BB0130E10}" type="datetimeFigureOut">
              <a:rPr lang="en-IN" smtClean="0"/>
              <a:t>04-08-2022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3C72BF-BF99-4F96-A6DA-4067BE9B9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61FAFF-FC6D-46AA-833B-C38080229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E04A4-7261-42EE-955C-761793C23F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0281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52824D-D62F-4A50-BF60-3723E8D55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A865-B778-4E98-96DB-7A8BB0130E10}" type="datetimeFigureOut">
              <a:rPr lang="en-IN" smtClean="0"/>
              <a:t>04-08-2022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75A8F3-959A-4460-9611-F2E0D9585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00BCD4-B260-498B-AAF4-CC213A3A6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E04A4-7261-42EE-955C-761793C23F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7327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7EB5F-CC69-4DBA-B76F-63FD81B38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8AC0E-43D4-47D3-8968-098F2C020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2AA2C9-EFB5-466B-B49C-E9D8B2E02B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39336F-8615-485C-B7A4-F3343487B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A865-B778-4E98-96DB-7A8BB0130E10}" type="datetimeFigureOut">
              <a:rPr lang="en-IN" smtClean="0"/>
              <a:t>04-08-2022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75F13B-A6B7-4653-8AC7-1FF9590D6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A378C0-3222-4445-B8DC-D443D3390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E04A4-7261-42EE-955C-761793C23F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608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B1A2E-B900-4099-8B3D-F50E183AA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F8C6CD-7C81-44E6-A744-72B0BAB04E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1D2CF7-90C4-4F91-9C6F-D87ED96C13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F3C1F0-F5FD-445A-ADB8-608177688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A865-B778-4E98-96DB-7A8BB0130E10}" type="datetimeFigureOut">
              <a:rPr lang="en-IN" smtClean="0"/>
              <a:t>04-08-2022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74B9D-4CF5-46E7-979F-0D37A3D26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7C5FFB-03E6-48DD-B1C5-3ABAC4EC7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E04A4-7261-42EE-955C-761793C23F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2859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7C70FB-FE82-41ED-BADF-54FC3B284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694423-7FDC-44A7-8F61-A699A2AFB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BBEFA8-ADB0-44D6-8958-16B0667E69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9A865-B778-4E98-96DB-7A8BB0130E10}" type="datetimeFigureOut">
              <a:rPr lang="en-IN" smtClean="0"/>
              <a:t>04-08-2022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D2B85-BE7D-49C3-ACD4-BCD9ECE5E8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D2B56-7927-4122-BA27-9D034B3263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E04A4-7261-42EE-955C-761793C23F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2090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61932BBF-6220-4259-AB76-A5C5275DC8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57" y="1349027"/>
            <a:ext cx="5708881" cy="31750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7E85AB-51B1-4416-BB49-ABBE8364632C}"/>
              </a:ext>
            </a:extLst>
          </p:cNvPr>
          <p:cNvSpPr txBox="1"/>
          <p:nvPr/>
        </p:nvSpPr>
        <p:spPr>
          <a:xfrm>
            <a:off x="647380" y="4781322"/>
            <a:ext cx="5563233" cy="612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S1: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Manhattan plot for EWAS p-values of BMI x Time interactions showing no genome-wide significant effect on DNA methylation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3D0FEE-BF11-4551-85A4-2E64CC43889C}"/>
              </a:ext>
            </a:extLst>
          </p:cNvPr>
          <p:cNvSpPr txBox="1"/>
          <p:nvPr/>
        </p:nvSpPr>
        <p:spPr>
          <a:xfrm>
            <a:off x="574557" y="722476"/>
            <a:ext cx="34326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S1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97614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5CF73A-B1BA-45CF-BCBB-C82050419700}"/>
              </a:ext>
            </a:extLst>
          </p:cNvPr>
          <p:cNvSpPr txBox="1"/>
          <p:nvPr/>
        </p:nvSpPr>
        <p:spPr>
          <a:xfrm>
            <a:off x="1013614" y="5436251"/>
            <a:ext cx="4938011" cy="612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S2: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Correlation of effect sizes of the 41 significant CpGs in discovery and replication sets.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D1EA900-5B82-48EE-80BF-3F85CAC7EE57}"/>
              </a:ext>
            </a:extLst>
          </p:cNvPr>
          <p:cNvGrpSpPr/>
          <p:nvPr/>
        </p:nvGrpSpPr>
        <p:grpSpPr>
          <a:xfrm>
            <a:off x="1045401" y="1599015"/>
            <a:ext cx="4767198" cy="3600001"/>
            <a:chOff x="1020644" y="4367310"/>
            <a:chExt cx="4327601" cy="3283192"/>
          </a:xfrm>
        </p:grpSpPr>
        <p:pic>
          <p:nvPicPr>
            <p:cNvPr id="4" name="Picture 3" descr="Chart, scatter chart&#10;&#10;Description automatically generated">
              <a:extLst>
                <a:ext uri="{FF2B5EF4-FFF2-40B4-BE49-F238E27FC236}">
                  <a16:creationId xmlns:a16="http://schemas.microsoft.com/office/drawing/2014/main" id="{500D8964-F58D-4F57-BA43-B40512312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0644" y="4367310"/>
              <a:ext cx="4327601" cy="3283192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A7C2D8E-431A-48A1-9080-04DD01D1A40D}"/>
                </a:ext>
              </a:extLst>
            </p:cNvPr>
            <p:cNvSpPr txBox="1"/>
            <p:nvPr/>
          </p:nvSpPr>
          <p:spPr>
            <a:xfrm>
              <a:off x="1566863" y="4583668"/>
              <a:ext cx="109537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r=0.48, p=0.0006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4C7346D-D69C-4156-A456-7A7116E5E0D6}"/>
              </a:ext>
            </a:extLst>
          </p:cNvPr>
          <p:cNvSpPr txBox="1"/>
          <p:nvPr/>
        </p:nvSpPr>
        <p:spPr>
          <a:xfrm>
            <a:off x="574557" y="722476"/>
            <a:ext cx="34326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S2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24041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F9E60FDD-1ADF-4CF6-BF00-3724D866B72A}"/>
              </a:ext>
            </a:extLst>
          </p:cNvPr>
          <p:cNvGrpSpPr/>
          <p:nvPr/>
        </p:nvGrpSpPr>
        <p:grpSpPr>
          <a:xfrm>
            <a:off x="1764118" y="6455832"/>
            <a:ext cx="617496" cy="486562"/>
            <a:chOff x="3186517" y="2846590"/>
            <a:chExt cx="617496" cy="486562"/>
          </a:xfrm>
        </p:grpSpPr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EE8801D2-1D8F-45C3-9384-58E172253F60}"/>
                </a:ext>
              </a:extLst>
            </p:cNvPr>
            <p:cNvSpPr/>
            <p:nvPr/>
          </p:nvSpPr>
          <p:spPr>
            <a:xfrm>
              <a:off x="3186517" y="2846590"/>
              <a:ext cx="617496" cy="486562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EED11DB-7F0B-4949-A4D4-36023010B771}"/>
                </a:ext>
              </a:extLst>
            </p:cNvPr>
            <p:cNvCxnSpPr>
              <a:cxnSpLocks/>
              <a:endCxn id="35" idx="2"/>
            </p:cNvCxnSpPr>
            <p:nvPr/>
          </p:nvCxnSpPr>
          <p:spPr>
            <a:xfrm flipH="1">
              <a:off x="3186517" y="2983474"/>
              <a:ext cx="233502" cy="349678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97127DB-1ECF-45D3-9963-22924382ABE2}"/>
                </a:ext>
              </a:extLst>
            </p:cNvPr>
            <p:cNvCxnSpPr>
              <a:cxnSpLocks/>
              <a:endCxn id="35" idx="4"/>
            </p:cNvCxnSpPr>
            <p:nvPr/>
          </p:nvCxnSpPr>
          <p:spPr>
            <a:xfrm>
              <a:off x="3572776" y="2970832"/>
              <a:ext cx="231237" cy="36232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EFE76CD-FD54-4FEE-8D95-AB88C5DED1BD}"/>
              </a:ext>
            </a:extLst>
          </p:cNvPr>
          <p:cNvGrpSpPr/>
          <p:nvPr/>
        </p:nvGrpSpPr>
        <p:grpSpPr>
          <a:xfrm>
            <a:off x="1652142" y="3513181"/>
            <a:ext cx="545286" cy="191884"/>
            <a:chOff x="3186517" y="2846590"/>
            <a:chExt cx="617496" cy="486562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BEA0DDF5-7607-4146-9337-D8B9082E3D8D}"/>
                </a:ext>
              </a:extLst>
            </p:cNvPr>
            <p:cNvSpPr/>
            <p:nvPr/>
          </p:nvSpPr>
          <p:spPr>
            <a:xfrm>
              <a:off x="3186517" y="2846590"/>
              <a:ext cx="617496" cy="486562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DB1D957-74E3-4525-9505-08297565ADD8}"/>
                </a:ext>
              </a:extLst>
            </p:cNvPr>
            <p:cNvCxnSpPr>
              <a:cxnSpLocks/>
              <a:endCxn id="43" idx="2"/>
            </p:cNvCxnSpPr>
            <p:nvPr/>
          </p:nvCxnSpPr>
          <p:spPr>
            <a:xfrm flipH="1">
              <a:off x="3186517" y="2983474"/>
              <a:ext cx="233502" cy="349678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537390F-0EE2-430E-95D8-22470BC933A8}"/>
                </a:ext>
              </a:extLst>
            </p:cNvPr>
            <p:cNvCxnSpPr>
              <a:cxnSpLocks/>
              <a:endCxn id="43" idx="4"/>
            </p:cNvCxnSpPr>
            <p:nvPr/>
          </p:nvCxnSpPr>
          <p:spPr>
            <a:xfrm>
              <a:off x="3572776" y="2970832"/>
              <a:ext cx="231237" cy="36232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8ED44CB-4704-4213-8C2E-32041E39B17A}"/>
              </a:ext>
            </a:extLst>
          </p:cNvPr>
          <p:cNvGrpSpPr/>
          <p:nvPr/>
        </p:nvGrpSpPr>
        <p:grpSpPr>
          <a:xfrm>
            <a:off x="1803181" y="2620863"/>
            <a:ext cx="236055" cy="85481"/>
            <a:chOff x="3202359" y="2777646"/>
            <a:chExt cx="617496" cy="486564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EBD99545-F3C1-43E4-A2ED-2B991D001C5C}"/>
                </a:ext>
              </a:extLst>
            </p:cNvPr>
            <p:cNvSpPr/>
            <p:nvPr/>
          </p:nvSpPr>
          <p:spPr>
            <a:xfrm>
              <a:off x="3202359" y="2777646"/>
              <a:ext cx="617496" cy="486564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D830017-630C-488D-8E21-8BF915423662}"/>
                </a:ext>
              </a:extLst>
            </p:cNvPr>
            <p:cNvCxnSpPr>
              <a:cxnSpLocks/>
              <a:endCxn id="3" idx="2"/>
            </p:cNvCxnSpPr>
            <p:nvPr/>
          </p:nvCxnSpPr>
          <p:spPr>
            <a:xfrm flipH="1">
              <a:off x="3202359" y="2914529"/>
              <a:ext cx="233503" cy="349681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F4CEB18-7252-464A-8360-846CA5929FE1}"/>
                </a:ext>
              </a:extLst>
            </p:cNvPr>
            <p:cNvCxnSpPr>
              <a:cxnSpLocks/>
              <a:endCxn id="3" idx="4"/>
            </p:cNvCxnSpPr>
            <p:nvPr/>
          </p:nvCxnSpPr>
          <p:spPr>
            <a:xfrm>
              <a:off x="3588617" y="2901887"/>
              <a:ext cx="231238" cy="362323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" name="Picture 4" descr="Graphical user interface, application, timeline&#10;&#10;Description automatically generated">
            <a:extLst>
              <a:ext uri="{FF2B5EF4-FFF2-40B4-BE49-F238E27FC236}">
                <a16:creationId xmlns:a16="http://schemas.microsoft.com/office/drawing/2014/main" id="{2C0532BB-9164-4783-86EA-FBE7A89BDA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92" b="12592"/>
          <a:stretch/>
        </p:blipFill>
        <p:spPr>
          <a:xfrm>
            <a:off x="587316" y="5349450"/>
            <a:ext cx="5815899" cy="1346773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D3B82AF8-B4B7-471A-926E-B5FF89807492}"/>
              </a:ext>
            </a:extLst>
          </p:cNvPr>
          <p:cNvGrpSpPr/>
          <p:nvPr/>
        </p:nvGrpSpPr>
        <p:grpSpPr>
          <a:xfrm>
            <a:off x="529214" y="3665239"/>
            <a:ext cx="3944598" cy="1044896"/>
            <a:chOff x="532523" y="1711461"/>
            <a:chExt cx="3944598" cy="104489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6C5E438-1E31-4643-9CB7-7122E3D23A71}"/>
                </a:ext>
              </a:extLst>
            </p:cNvPr>
            <p:cNvGrpSpPr/>
            <p:nvPr/>
          </p:nvGrpSpPr>
          <p:grpSpPr>
            <a:xfrm>
              <a:off x="532523" y="2121506"/>
              <a:ext cx="3944598" cy="634851"/>
              <a:chOff x="532523" y="2121506"/>
              <a:chExt cx="3944598" cy="634851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508ED09-22EB-4BCD-9867-1653F7313F2A}"/>
                  </a:ext>
                </a:extLst>
              </p:cNvPr>
              <p:cNvSpPr txBox="1"/>
              <p:nvPr/>
            </p:nvSpPr>
            <p:spPr>
              <a:xfrm>
                <a:off x="532523" y="2356247"/>
                <a:ext cx="394459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Located within the body of LINC01169 (non-protein coding gene) and upstream of nearest gene</a:t>
                </a:r>
                <a:r>
                  <a:rPr lang="en-IN" sz="1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SMAD6</a:t>
                </a:r>
                <a:endParaRPr lang="en-IN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92826EAC-A40D-4161-A056-B2F90674F727}"/>
                  </a:ext>
                </a:extLst>
              </p:cNvPr>
              <p:cNvCxnSpPr/>
              <p:nvPr/>
            </p:nvCxnSpPr>
            <p:spPr>
              <a:xfrm>
                <a:off x="1915435" y="2121506"/>
                <a:ext cx="0" cy="25106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8EC7604-AD52-45E9-B7DA-201333F99117}"/>
                </a:ext>
              </a:extLst>
            </p:cNvPr>
            <p:cNvSpPr txBox="1"/>
            <p:nvPr/>
          </p:nvSpPr>
          <p:spPr>
            <a:xfrm>
              <a:off x="1236856" y="1711461"/>
              <a:ext cx="13571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000" dirty="0">
                  <a:latin typeface="Arial" panose="020B0604020202020204" pitchFamily="34" charset="0"/>
                  <a:cs typeface="Arial" panose="020B0604020202020204" pitchFamily="34" charset="0"/>
                </a:rPr>
                <a:t>Hypermethylated  DMR region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87B08C3-6D0B-4A38-B7EA-5CF51F066224}"/>
              </a:ext>
            </a:extLst>
          </p:cNvPr>
          <p:cNvGrpSpPr/>
          <p:nvPr/>
        </p:nvGrpSpPr>
        <p:grpSpPr>
          <a:xfrm>
            <a:off x="556510" y="6908109"/>
            <a:ext cx="3621311" cy="1018633"/>
            <a:chOff x="608194" y="6133279"/>
            <a:chExt cx="3621311" cy="1018633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0D9FDEE-357C-473F-A16F-F43D7EC081A1}"/>
                </a:ext>
              </a:extLst>
            </p:cNvPr>
            <p:cNvGrpSpPr/>
            <p:nvPr/>
          </p:nvGrpSpPr>
          <p:grpSpPr>
            <a:xfrm>
              <a:off x="608194" y="6533389"/>
              <a:ext cx="3621311" cy="618523"/>
              <a:chOff x="455794" y="2151670"/>
              <a:chExt cx="3621311" cy="618523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5D84CE3-ECC9-45A3-BB0B-103DA79C2605}"/>
                  </a:ext>
                </a:extLst>
              </p:cNvPr>
              <p:cNvSpPr txBox="1"/>
              <p:nvPr/>
            </p:nvSpPr>
            <p:spPr>
              <a:xfrm>
                <a:off x="455794" y="2370083"/>
                <a:ext cx="362131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Located in an H3K27ac binding site (active chromatin mark) at the promoter of </a:t>
                </a:r>
                <a:r>
                  <a:rPr lang="en-IN" sz="1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PFKFB3</a:t>
                </a:r>
                <a:r>
                  <a:rPr lang="en-I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 gene</a:t>
                </a:r>
              </a:p>
            </p:txBody>
          </p: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A9BFC0B1-CD34-4DA6-B4F0-1C047779EBDC}"/>
                  </a:ext>
                </a:extLst>
              </p:cNvPr>
              <p:cNvCxnSpPr/>
              <p:nvPr/>
            </p:nvCxnSpPr>
            <p:spPr>
              <a:xfrm>
                <a:off x="1948472" y="2151670"/>
                <a:ext cx="0" cy="25106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D0F1B4B-AEC3-456C-AEC4-6A734D4C3DBB}"/>
                </a:ext>
              </a:extLst>
            </p:cNvPr>
            <p:cNvSpPr txBox="1"/>
            <p:nvPr/>
          </p:nvSpPr>
          <p:spPr>
            <a:xfrm>
              <a:off x="1504256" y="6133279"/>
              <a:ext cx="1193231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000" dirty="0">
                  <a:latin typeface="Arial" panose="020B0604020202020204" pitchFamily="34" charset="0"/>
                  <a:cs typeface="Arial" panose="020B0604020202020204" pitchFamily="34" charset="0"/>
                </a:rPr>
                <a:t>Hypomethylated DMR region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0FC409E-2A6E-434E-8047-36AF299D3168}"/>
              </a:ext>
            </a:extLst>
          </p:cNvPr>
          <p:cNvGrpSpPr/>
          <p:nvPr/>
        </p:nvGrpSpPr>
        <p:grpSpPr>
          <a:xfrm>
            <a:off x="513801" y="1621970"/>
            <a:ext cx="5831313" cy="1970156"/>
            <a:chOff x="505637" y="872674"/>
            <a:chExt cx="5831313" cy="1970156"/>
          </a:xfrm>
        </p:grpSpPr>
        <p:pic>
          <p:nvPicPr>
            <p:cNvPr id="7" name="Picture 6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BD1A8DE7-8713-44B5-BDF3-1B19929BC6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87"/>
            <a:stretch/>
          </p:blipFill>
          <p:spPr>
            <a:xfrm>
              <a:off x="521050" y="872674"/>
              <a:ext cx="5815900" cy="1014037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8AEB3207-FE89-435B-B8F4-7C0D82F4B2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4342"/>
            <a:stretch/>
          </p:blipFill>
          <p:spPr>
            <a:xfrm>
              <a:off x="505637" y="1956886"/>
              <a:ext cx="2297705" cy="885944"/>
            </a:xfrm>
            <a:prstGeom prst="rect">
              <a:avLst/>
            </a:prstGeom>
          </p:spPr>
        </p:pic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090FE4FD-B802-4078-8A64-F7643D6D51BA}"/>
              </a:ext>
            </a:extLst>
          </p:cNvPr>
          <p:cNvSpPr txBox="1"/>
          <p:nvPr/>
        </p:nvSpPr>
        <p:spPr>
          <a:xfrm>
            <a:off x="492457" y="8398140"/>
            <a:ext cx="5889414" cy="612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S3: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Genomic localization of the top DMR associated with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SMAD6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(A) and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PKFB3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genes (B).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029D5CB-2F6E-493A-B981-0710DB50B3EA}"/>
              </a:ext>
            </a:extLst>
          </p:cNvPr>
          <p:cNvSpPr txBox="1"/>
          <p:nvPr/>
        </p:nvSpPr>
        <p:spPr>
          <a:xfrm>
            <a:off x="378782" y="1218389"/>
            <a:ext cx="2700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229F77E-73D9-4A3A-A906-4B003A85F002}"/>
              </a:ext>
            </a:extLst>
          </p:cNvPr>
          <p:cNvSpPr txBox="1"/>
          <p:nvPr/>
        </p:nvSpPr>
        <p:spPr>
          <a:xfrm>
            <a:off x="378782" y="5031671"/>
            <a:ext cx="2700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1FE5262-A0AB-4B51-A30C-0F74D4C5FA60}"/>
              </a:ext>
            </a:extLst>
          </p:cNvPr>
          <p:cNvSpPr txBox="1"/>
          <p:nvPr/>
        </p:nvSpPr>
        <p:spPr>
          <a:xfrm>
            <a:off x="574557" y="722476"/>
            <a:ext cx="34326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S3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96184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120</Words>
  <Application>Microsoft Office PowerPoint</Application>
  <PresentationFormat>A4 Paper (210x297 mm)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Fazlur Rahman Talukdar</dc:creator>
  <cp:lastModifiedBy>Fazlur Rahman Talukdar</cp:lastModifiedBy>
  <cp:revision>1</cp:revision>
  <dcterms:created xsi:type="dcterms:W3CDTF">2022-02-02T13:47:29Z</dcterms:created>
  <dcterms:modified xsi:type="dcterms:W3CDTF">2022-08-04T14:23:42Z</dcterms:modified>
</cp:coreProperties>
</file>